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.xml" ContentType="application/vnd.openxmlformats-officedocument.presentationml.notesSlide+xml"/>
  <Override PartName="/ppt/tags/tag3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9"/>
  </p:notesMasterIdLst>
  <p:sldIdLst>
    <p:sldId id="291" r:id="rId2"/>
    <p:sldId id="321" r:id="rId3"/>
    <p:sldId id="1038" r:id="rId4"/>
    <p:sldId id="972" r:id="rId5"/>
    <p:sldId id="293" r:id="rId6"/>
    <p:sldId id="431" r:id="rId7"/>
    <p:sldId id="1057" r:id="rId8"/>
    <p:sldId id="1058" r:id="rId9"/>
    <p:sldId id="1059" r:id="rId10"/>
    <p:sldId id="1060" r:id="rId11"/>
    <p:sldId id="1061" r:id="rId12"/>
    <p:sldId id="1062" r:id="rId13"/>
    <p:sldId id="1063" r:id="rId14"/>
    <p:sldId id="1064" r:id="rId15"/>
    <p:sldId id="1065" r:id="rId16"/>
    <p:sldId id="1066" r:id="rId17"/>
    <p:sldId id="1071" r:id="rId18"/>
    <p:sldId id="1067" r:id="rId19"/>
    <p:sldId id="1068" r:id="rId20"/>
    <p:sldId id="1069" r:id="rId21"/>
    <p:sldId id="1072" r:id="rId22"/>
    <p:sldId id="1073" r:id="rId23"/>
    <p:sldId id="1074" r:id="rId24"/>
    <p:sldId id="1075" r:id="rId25"/>
    <p:sldId id="1076" r:id="rId26"/>
    <p:sldId id="1077" r:id="rId27"/>
    <p:sldId id="1078" r:id="rId28"/>
    <p:sldId id="1079" r:id="rId29"/>
    <p:sldId id="1080" r:id="rId30"/>
    <p:sldId id="1081" r:id="rId31"/>
    <p:sldId id="1082" r:id="rId32"/>
    <p:sldId id="1083" r:id="rId33"/>
    <p:sldId id="1084" r:id="rId34"/>
    <p:sldId id="1085" r:id="rId35"/>
    <p:sldId id="1086" r:id="rId36"/>
    <p:sldId id="1087" r:id="rId37"/>
    <p:sldId id="1088" r:id="rId38"/>
    <p:sldId id="1089" r:id="rId39"/>
    <p:sldId id="1090" r:id="rId40"/>
    <p:sldId id="1091" r:id="rId41"/>
    <p:sldId id="1092" r:id="rId42"/>
    <p:sldId id="1093" r:id="rId43"/>
    <p:sldId id="1094" r:id="rId44"/>
    <p:sldId id="1095" r:id="rId45"/>
    <p:sldId id="1096" r:id="rId46"/>
    <p:sldId id="1097" r:id="rId47"/>
    <p:sldId id="1098" r:id="rId48"/>
    <p:sldId id="1099" r:id="rId49"/>
    <p:sldId id="1100" r:id="rId50"/>
    <p:sldId id="1101" r:id="rId51"/>
    <p:sldId id="1102" r:id="rId52"/>
    <p:sldId id="1103" r:id="rId53"/>
    <p:sldId id="1104" r:id="rId54"/>
    <p:sldId id="1105" r:id="rId55"/>
    <p:sldId id="1106" r:id="rId56"/>
    <p:sldId id="1107" r:id="rId57"/>
    <p:sldId id="1108" r:id="rId58"/>
    <p:sldId id="1109" r:id="rId59"/>
    <p:sldId id="1111" r:id="rId60"/>
    <p:sldId id="1110" r:id="rId61"/>
    <p:sldId id="1112" r:id="rId62"/>
    <p:sldId id="1113" r:id="rId63"/>
    <p:sldId id="1114" r:id="rId64"/>
    <p:sldId id="1115" r:id="rId65"/>
    <p:sldId id="1116" r:id="rId66"/>
    <p:sldId id="1117" r:id="rId67"/>
    <p:sldId id="1118" r:id="rId68"/>
    <p:sldId id="1119" r:id="rId69"/>
    <p:sldId id="1120" r:id="rId70"/>
    <p:sldId id="1121" r:id="rId71"/>
    <p:sldId id="1122" r:id="rId72"/>
    <p:sldId id="1123" r:id="rId73"/>
    <p:sldId id="1124" r:id="rId74"/>
    <p:sldId id="1125" r:id="rId75"/>
    <p:sldId id="1126" r:id="rId76"/>
    <p:sldId id="1128" r:id="rId77"/>
    <p:sldId id="1127" r:id="rId78"/>
    <p:sldId id="1129" r:id="rId79"/>
    <p:sldId id="1130" r:id="rId80"/>
    <p:sldId id="1131" r:id="rId81"/>
    <p:sldId id="1132" r:id="rId82"/>
    <p:sldId id="1133" r:id="rId83"/>
    <p:sldId id="1134" r:id="rId84"/>
    <p:sldId id="1135" r:id="rId85"/>
    <p:sldId id="1136" r:id="rId86"/>
    <p:sldId id="1137" r:id="rId87"/>
    <p:sldId id="1139" r:id="rId88"/>
    <p:sldId id="1140" r:id="rId89"/>
    <p:sldId id="1141" r:id="rId90"/>
    <p:sldId id="1142" r:id="rId91"/>
    <p:sldId id="1143" r:id="rId92"/>
    <p:sldId id="1144" r:id="rId93"/>
    <p:sldId id="1145" r:id="rId94"/>
    <p:sldId id="1146" r:id="rId95"/>
    <p:sldId id="1147" r:id="rId96"/>
    <p:sldId id="1148" r:id="rId97"/>
    <p:sldId id="309" r:id="rId9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0AA"/>
    <a:srgbClr val="0DC0C3"/>
    <a:srgbClr val="00283C"/>
    <a:srgbClr val="003822"/>
    <a:srgbClr val="A1C606"/>
    <a:srgbClr val="002289"/>
    <a:srgbClr val="1265C4"/>
    <a:srgbClr val="0C4E7A"/>
    <a:srgbClr val="1D305A"/>
    <a:srgbClr val="4879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24" autoAdjust="0"/>
    <p:restoredTop sz="94660"/>
  </p:normalViewPr>
  <p:slideViewPr>
    <p:cSldViewPr snapToGrid="0">
      <p:cViewPr varScale="1">
        <p:scale>
          <a:sx n="81" d="100"/>
          <a:sy n="81" d="100"/>
        </p:scale>
        <p:origin x="3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刘 老师" userId="b4fc546b0e5cf88c" providerId="LiveId" clId="{10525F3A-B34E-4103-9AE6-E9F732288B63}"/>
    <pc:docChg chg="undo redo custSel addSld delSld modSld">
      <pc:chgData name="刘 老师" userId="b4fc546b0e5cf88c" providerId="LiveId" clId="{10525F3A-B34E-4103-9AE6-E9F732288B63}" dt="2020-11-01T15:12:00.841" v="8451" actId="122"/>
      <pc:docMkLst>
        <pc:docMk/>
      </pc:docMkLst>
      <pc:sldChg chg="delSp modSp delAnim">
        <pc:chgData name="刘 老师" userId="b4fc546b0e5cf88c" providerId="LiveId" clId="{10525F3A-B34E-4103-9AE6-E9F732288B63}" dt="2020-10-29T03:33:36.047" v="4497" actId="478"/>
        <pc:sldMkLst>
          <pc:docMk/>
          <pc:sldMk cId="2252576183" sldId="293"/>
        </pc:sldMkLst>
        <pc:spChg chg="del mod">
          <ac:chgData name="刘 老师" userId="b4fc546b0e5cf88c" providerId="LiveId" clId="{10525F3A-B34E-4103-9AE6-E9F732288B63}" dt="2020-10-29T03:33:36.047" v="4497" actId="478"/>
          <ac:spMkLst>
            <pc:docMk/>
            <pc:sldMk cId="2252576183" sldId="293"/>
            <ac:spMk id="25" creationId="{00000000-0000-0000-0000-000000000000}"/>
          </ac:spMkLst>
        </pc:spChg>
        <pc:spChg chg="mod">
          <ac:chgData name="刘 老师" userId="b4fc546b0e5cf88c" providerId="LiveId" clId="{10525F3A-B34E-4103-9AE6-E9F732288B63}" dt="2020-10-29T03:33:02.592" v="4479" actId="6549"/>
          <ac:spMkLst>
            <pc:docMk/>
            <pc:sldMk cId="2252576183" sldId="293"/>
            <ac:spMk id="27" creationId="{00000000-0000-0000-0000-000000000000}"/>
          </ac:spMkLst>
        </pc:spChg>
        <pc:spChg chg="mod">
          <ac:chgData name="刘 老师" userId="b4fc546b0e5cf88c" providerId="LiveId" clId="{10525F3A-B34E-4103-9AE6-E9F732288B63}" dt="2020-10-29T03:33:31.144" v="4495" actId="6549"/>
          <ac:spMkLst>
            <pc:docMk/>
            <pc:sldMk cId="2252576183" sldId="293"/>
            <ac:spMk id="28" creationId="{00000000-0000-0000-0000-000000000000}"/>
          </ac:spMkLst>
        </pc:spChg>
        <pc:spChg chg="del mod">
          <ac:chgData name="刘 老师" userId="b4fc546b0e5cf88c" providerId="LiveId" clId="{10525F3A-B34E-4103-9AE6-E9F732288B63}" dt="2020-10-29T03:33:36.047" v="4497" actId="478"/>
          <ac:spMkLst>
            <pc:docMk/>
            <pc:sldMk cId="2252576183" sldId="293"/>
            <ac:spMk id="29" creationId="{00000000-0000-0000-0000-000000000000}"/>
          </ac:spMkLst>
        </pc:spChg>
        <pc:spChg chg="del">
          <ac:chgData name="刘 老师" userId="b4fc546b0e5cf88c" providerId="LiveId" clId="{10525F3A-B34E-4103-9AE6-E9F732288B63}" dt="2020-10-29T03:33:36.047" v="4497" actId="478"/>
          <ac:spMkLst>
            <pc:docMk/>
            <pc:sldMk cId="2252576183" sldId="293"/>
            <ac:spMk id="30" creationId="{BB5D873B-AA44-4B4D-94E7-F8A40FE626EC}"/>
          </ac:spMkLst>
        </pc:spChg>
      </pc:sldChg>
      <pc:sldChg chg="modSp">
        <pc:chgData name="刘 老师" userId="b4fc546b0e5cf88c" providerId="LiveId" clId="{10525F3A-B34E-4103-9AE6-E9F732288B63}" dt="2020-10-29T09:50:17.927" v="4752"/>
        <pc:sldMkLst>
          <pc:docMk/>
          <pc:sldMk cId="2738803935" sldId="321"/>
        </pc:sldMkLst>
        <pc:spChg chg="mod">
          <ac:chgData name="刘 老师" userId="b4fc546b0e5cf88c" providerId="LiveId" clId="{10525F3A-B34E-4103-9AE6-E9F732288B63}" dt="2020-10-29T09:50:17.927" v="4752"/>
          <ac:spMkLst>
            <pc:docMk/>
            <pc:sldMk cId="2738803935" sldId="321"/>
            <ac:spMk id="5" creationId="{00000000-0000-0000-0000-000000000000}"/>
          </ac:spMkLst>
        </pc:spChg>
      </pc:sldChg>
      <pc:sldChg chg="modSp">
        <pc:chgData name="刘 老师" userId="b4fc546b0e5cf88c" providerId="LiveId" clId="{10525F3A-B34E-4103-9AE6-E9F732288B63}" dt="2020-10-29T03:32:44.808" v="4458"/>
        <pc:sldMkLst>
          <pc:docMk/>
          <pc:sldMk cId="3642244076" sldId="972"/>
        </pc:sldMkLst>
        <pc:spChg chg="mod">
          <ac:chgData name="刘 老师" userId="b4fc546b0e5cf88c" providerId="LiveId" clId="{10525F3A-B34E-4103-9AE6-E9F732288B63}" dt="2020-10-29T03:32:38.149" v="4449" actId="6549"/>
          <ac:spMkLst>
            <pc:docMk/>
            <pc:sldMk cId="3642244076" sldId="972"/>
            <ac:spMk id="106" creationId="{00000000-0000-0000-0000-000000000000}"/>
          </ac:spMkLst>
        </pc:spChg>
        <pc:spChg chg="mod">
          <ac:chgData name="刘 老师" userId="b4fc546b0e5cf88c" providerId="LiveId" clId="{10525F3A-B34E-4103-9AE6-E9F732288B63}" dt="2020-10-29T03:27:51.127" v="4210"/>
          <ac:spMkLst>
            <pc:docMk/>
            <pc:sldMk cId="3642244076" sldId="972"/>
            <ac:spMk id="136" creationId="{00000000-0000-0000-0000-000000000000}"/>
          </ac:spMkLst>
        </pc:spChg>
        <pc:spChg chg="mod">
          <ac:chgData name="刘 老师" userId="b4fc546b0e5cf88c" providerId="LiveId" clId="{10525F3A-B34E-4103-9AE6-E9F732288B63}" dt="2020-10-29T03:32:44.808" v="4458"/>
          <ac:spMkLst>
            <pc:docMk/>
            <pc:sldMk cId="3642244076" sldId="972"/>
            <ac:spMk id="248" creationId="{554E1915-B5DD-470B-9DB0-4408632792E5}"/>
          </ac:spMkLst>
        </pc:spChg>
      </pc:sldChg>
      <pc:sldChg chg="modSp modAnim">
        <pc:chgData name="刘 老师" userId="b4fc546b0e5cf88c" providerId="LiveId" clId="{10525F3A-B34E-4103-9AE6-E9F732288B63}" dt="2020-10-29T03:30:24.137" v="4362" actId="6549"/>
        <pc:sldMkLst>
          <pc:docMk/>
          <pc:sldMk cId="3057474403" sldId="1038"/>
        </pc:sldMkLst>
        <pc:spChg chg="mod">
          <ac:chgData name="刘 老师" userId="b4fc546b0e5cf88c" providerId="LiveId" clId="{10525F3A-B34E-4103-9AE6-E9F732288B63}" dt="2020-10-29T03:29:41.525" v="4286"/>
          <ac:spMkLst>
            <pc:docMk/>
            <pc:sldMk cId="3057474403" sldId="1038"/>
            <ac:spMk id="15" creationId="{00000000-0000-0000-0000-000000000000}"/>
          </ac:spMkLst>
        </pc:spChg>
        <pc:spChg chg="mod">
          <ac:chgData name="刘 老师" userId="b4fc546b0e5cf88c" providerId="LiveId" clId="{10525F3A-B34E-4103-9AE6-E9F732288B63}" dt="2020-10-29T03:30:13.371" v="4336" actId="6549"/>
          <ac:spMkLst>
            <pc:docMk/>
            <pc:sldMk cId="3057474403" sldId="1038"/>
            <ac:spMk id="16" creationId="{C0A3FC7C-1E31-446E-B4E7-F4DA83C6DE3C}"/>
          </ac:spMkLst>
        </pc:spChg>
        <pc:spChg chg="mod">
          <ac:chgData name="刘 老师" userId="b4fc546b0e5cf88c" providerId="LiveId" clId="{10525F3A-B34E-4103-9AE6-E9F732288B63}" dt="2020-10-29T03:30:24.137" v="4362" actId="6549"/>
          <ac:spMkLst>
            <pc:docMk/>
            <pc:sldMk cId="3057474403" sldId="1038"/>
            <ac:spMk id="18" creationId="{80F12B8C-7779-4847-B535-CFE5A687FD3F}"/>
          </ac:spMkLst>
        </pc:spChg>
        <pc:spChg chg="mod">
          <ac:chgData name="刘 老师" userId="b4fc546b0e5cf88c" providerId="LiveId" clId="{10525F3A-B34E-4103-9AE6-E9F732288B63}" dt="2020-10-29T03:30:01.265" v="4308"/>
          <ac:spMkLst>
            <pc:docMk/>
            <pc:sldMk cId="3057474403" sldId="1038"/>
            <ac:spMk id="21" creationId="{00000000-0000-0000-0000-000000000000}"/>
          </ac:spMkLst>
        </pc:spChg>
      </pc:sldChg>
      <pc:sldChg chg="modAnim">
        <pc:chgData name="刘 老师" userId="b4fc546b0e5cf88c" providerId="LiveId" clId="{10525F3A-B34E-4103-9AE6-E9F732288B63}" dt="2020-10-29T13:57:22.664" v="5120"/>
        <pc:sldMkLst>
          <pc:docMk/>
          <pc:sldMk cId="987149148" sldId="1058"/>
        </pc:sldMkLst>
      </pc:sldChg>
      <pc:sldChg chg="modSp">
        <pc:chgData name="刘 老师" userId="b4fc546b0e5cf88c" providerId="LiveId" clId="{10525F3A-B34E-4103-9AE6-E9F732288B63}" dt="2020-10-29T03:34:44.304" v="4594"/>
        <pc:sldMkLst>
          <pc:docMk/>
          <pc:sldMk cId="1508440570" sldId="1061"/>
        </pc:sldMkLst>
        <pc:spChg chg="mod">
          <ac:chgData name="刘 老师" userId="b4fc546b0e5cf88c" providerId="LiveId" clId="{10525F3A-B34E-4103-9AE6-E9F732288B63}" dt="2020-10-26T13:37:43.485" v="20" actId="6549"/>
          <ac:spMkLst>
            <pc:docMk/>
            <pc:sldMk cId="1508440570" sldId="1061"/>
            <ac:spMk id="2" creationId="{00000000-0000-0000-0000-000000000000}"/>
          </ac:spMkLst>
        </pc:spChg>
        <pc:spChg chg="mod">
          <ac:chgData name="刘 老师" userId="b4fc546b0e5cf88c" providerId="LiveId" clId="{10525F3A-B34E-4103-9AE6-E9F732288B63}" dt="2020-10-29T03:34:36.534" v="4573" actId="6549"/>
          <ac:spMkLst>
            <pc:docMk/>
            <pc:sldMk cId="1508440570" sldId="1061"/>
            <ac:spMk id="25" creationId="{00000000-0000-0000-0000-000000000000}"/>
          </ac:spMkLst>
        </pc:spChg>
        <pc:spChg chg="mod">
          <ac:chgData name="刘 老师" userId="b4fc546b0e5cf88c" providerId="LiveId" clId="{10525F3A-B34E-4103-9AE6-E9F732288B63}" dt="2020-10-29T03:34:16.020" v="4530" actId="6549"/>
          <ac:spMkLst>
            <pc:docMk/>
            <pc:sldMk cId="1508440570" sldId="1061"/>
            <ac:spMk id="27" creationId="{00000000-0000-0000-0000-000000000000}"/>
          </ac:spMkLst>
        </pc:spChg>
        <pc:spChg chg="mod">
          <ac:chgData name="刘 老师" userId="b4fc546b0e5cf88c" providerId="LiveId" clId="{10525F3A-B34E-4103-9AE6-E9F732288B63}" dt="2020-10-29T03:34:27.815" v="4552" actId="6549"/>
          <ac:spMkLst>
            <pc:docMk/>
            <pc:sldMk cId="1508440570" sldId="1061"/>
            <ac:spMk id="28" creationId="{00000000-0000-0000-0000-000000000000}"/>
          </ac:spMkLst>
        </pc:spChg>
        <pc:spChg chg="mod">
          <ac:chgData name="刘 老师" userId="b4fc546b0e5cf88c" providerId="LiveId" clId="{10525F3A-B34E-4103-9AE6-E9F732288B63}" dt="2020-10-29T03:34:44.304" v="4594"/>
          <ac:spMkLst>
            <pc:docMk/>
            <pc:sldMk cId="1508440570" sldId="1061"/>
            <ac:spMk id="29" creationId="{26801690-A6E4-4890-9D0B-1FE4EC9CB254}"/>
          </ac:spMkLst>
        </pc:spChg>
      </pc:sldChg>
      <pc:sldChg chg="modSp">
        <pc:chgData name="刘 老师" userId="b4fc546b0e5cf88c" providerId="LiveId" clId="{10525F3A-B34E-4103-9AE6-E9F732288B63}" dt="2020-10-30T00:24:01.594" v="6338" actId="208"/>
        <pc:sldMkLst>
          <pc:docMk/>
          <pc:sldMk cId="3824890017" sldId="1062"/>
        </pc:sldMkLst>
        <pc:spChg chg="mod">
          <ac:chgData name="刘 老师" userId="b4fc546b0e5cf88c" providerId="LiveId" clId="{10525F3A-B34E-4103-9AE6-E9F732288B63}" dt="2020-10-30T00:23:41.028" v="6293" actId="207"/>
          <ac:spMkLst>
            <pc:docMk/>
            <pc:sldMk cId="3824890017" sldId="1062"/>
            <ac:spMk id="2" creationId="{00000000-0000-0000-0000-000000000000}"/>
          </ac:spMkLst>
        </pc:spChg>
        <pc:spChg chg="mod">
          <ac:chgData name="刘 老师" userId="b4fc546b0e5cf88c" providerId="LiveId" clId="{10525F3A-B34E-4103-9AE6-E9F732288B63}" dt="2020-10-26T13:42:29.818" v="46"/>
          <ac:spMkLst>
            <pc:docMk/>
            <pc:sldMk cId="3824890017" sldId="1062"/>
            <ac:spMk id="6146" creationId="{00000000-0000-0000-0000-000000000000}"/>
          </ac:spMkLst>
        </pc:spChg>
        <pc:cxnChg chg="mod">
          <ac:chgData name="刘 老师" userId="b4fc546b0e5cf88c" providerId="LiveId" clId="{10525F3A-B34E-4103-9AE6-E9F732288B63}" dt="2020-10-30T00:24:01.594" v="6338" actId="208"/>
          <ac:cxnSpMkLst>
            <pc:docMk/>
            <pc:sldMk cId="3824890017" sldId="1062"/>
            <ac:cxnSpMk id="10" creationId="{67DD802D-B43C-43CD-89C5-CE47C8BAEDD3}"/>
          </ac:cxnSpMkLst>
        </pc:cxnChg>
      </pc:sldChg>
      <pc:sldChg chg="modSp modAnim">
        <pc:chgData name="刘 老师" userId="b4fc546b0e5cf88c" providerId="LiveId" clId="{10525F3A-B34E-4103-9AE6-E9F732288B63}" dt="2020-10-26T13:54:08.413" v="145" actId="20577"/>
        <pc:sldMkLst>
          <pc:docMk/>
          <pc:sldMk cId="1269848269" sldId="1063"/>
        </pc:sldMkLst>
        <pc:spChg chg="mod">
          <ac:chgData name="刘 老师" userId="b4fc546b0e5cf88c" providerId="LiveId" clId="{10525F3A-B34E-4103-9AE6-E9F732288B63}" dt="2020-10-26T13:54:08.413" v="145" actId="20577"/>
          <ac:spMkLst>
            <pc:docMk/>
            <pc:sldMk cId="1269848269" sldId="1063"/>
            <ac:spMk id="2" creationId="{00000000-0000-0000-0000-000000000000}"/>
          </ac:spMkLst>
        </pc:spChg>
        <pc:spChg chg="mod">
          <ac:chgData name="刘 老师" userId="b4fc546b0e5cf88c" providerId="LiveId" clId="{10525F3A-B34E-4103-9AE6-E9F732288B63}" dt="2020-10-26T13:43:24.646" v="69"/>
          <ac:spMkLst>
            <pc:docMk/>
            <pc:sldMk cId="1269848269" sldId="1063"/>
            <ac:spMk id="6146" creationId="{00000000-0000-0000-0000-000000000000}"/>
          </ac:spMkLst>
        </pc:spChg>
      </pc:sldChg>
      <pc:sldChg chg="addSp delSp modSp add modAnim">
        <pc:chgData name="刘 老师" userId="b4fc546b0e5cf88c" providerId="LiveId" clId="{10525F3A-B34E-4103-9AE6-E9F732288B63}" dt="2020-10-26T14:08:18.767" v="251" actId="6549"/>
        <pc:sldMkLst>
          <pc:docMk/>
          <pc:sldMk cId="1465283569" sldId="1064"/>
        </pc:sldMkLst>
        <pc:spChg chg="mod">
          <ac:chgData name="刘 老师" userId="b4fc546b0e5cf88c" providerId="LiveId" clId="{10525F3A-B34E-4103-9AE6-E9F732288B63}" dt="2020-10-26T14:08:18.767" v="251" actId="6549"/>
          <ac:spMkLst>
            <pc:docMk/>
            <pc:sldMk cId="1465283569" sldId="1064"/>
            <ac:spMk id="2" creationId="{00000000-0000-0000-0000-000000000000}"/>
          </ac:spMkLst>
        </pc:spChg>
        <pc:spChg chg="add del mod">
          <ac:chgData name="刘 老师" userId="b4fc546b0e5cf88c" providerId="LiveId" clId="{10525F3A-B34E-4103-9AE6-E9F732288B63}" dt="2020-10-26T13:55:33.510" v="176"/>
          <ac:spMkLst>
            <pc:docMk/>
            <pc:sldMk cId="1465283569" sldId="1064"/>
            <ac:spMk id="3" creationId="{BD8D4CCF-172B-4439-A440-E0E5B6004400}"/>
          </ac:spMkLst>
        </pc:spChg>
        <pc:spChg chg="add del mod">
          <ac:chgData name="刘 老师" userId="b4fc546b0e5cf88c" providerId="LiveId" clId="{10525F3A-B34E-4103-9AE6-E9F732288B63}" dt="2020-10-26T13:55:33.510" v="176"/>
          <ac:spMkLst>
            <pc:docMk/>
            <pc:sldMk cId="1465283569" sldId="1064"/>
            <ac:spMk id="5" creationId="{B7225F5E-6EA8-476D-8EA9-012F8EABB8CB}"/>
          </ac:spMkLst>
        </pc:spChg>
        <pc:spChg chg="add del mod">
          <ac:chgData name="刘 老师" userId="b4fc546b0e5cf88c" providerId="LiveId" clId="{10525F3A-B34E-4103-9AE6-E9F732288B63}" dt="2020-10-26T13:55:33.510" v="176"/>
          <ac:spMkLst>
            <pc:docMk/>
            <pc:sldMk cId="1465283569" sldId="1064"/>
            <ac:spMk id="6" creationId="{871B67B2-6868-472B-96A7-8B5E16A20BE0}"/>
          </ac:spMkLst>
        </pc:spChg>
        <pc:spChg chg="add del mod">
          <ac:chgData name="刘 老师" userId="b4fc546b0e5cf88c" providerId="LiveId" clId="{10525F3A-B34E-4103-9AE6-E9F732288B63}" dt="2020-10-26T13:55:33.510" v="176"/>
          <ac:spMkLst>
            <pc:docMk/>
            <pc:sldMk cId="1465283569" sldId="1064"/>
            <ac:spMk id="7" creationId="{6F8B6896-4F85-4ACD-AF88-D8ADCD552569}"/>
          </ac:spMkLst>
        </pc:spChg>
      </pc:sldChg>
      <pc:sldChg chg="addSp delSp modSp add modAnim">
        <pc:chgData name="刘 老师" userId="b4fc546b0e5cf88c" providerId="LiveId" clId="{10525F3A-B34E-4103-9AE6-E9F732288B63}" dt="2020-10-26T14:17:49.042" v="405"/>
        <pc:sldMkLst>
          <pc:docMk/>
          <pc:sldMk cId="133415730" sldId="1065"/>
        </pc:sldMkLst>
        <pc:spChg chg="mod">
          <ac:chgData name="刘 老师" userId="b4fc546b0e5cf88c" providerId="LiveId" clId="{10525F3A-B34E-4103-9AE6-E9F732288B63}" dt="2020-10-26T14:17:36.246" v="404" actId="20577"/>
          <ac:spMkLst>
            <pc:docMk/>
            <pc:sldMk cId="133415730" sldId="1065"/>
            <ac:spMk id="2" creationId="{00000000-0000-0000-0000-000000000000}"/>
          </ac:spMkLst>
        </pc:spChg>
        <pc:spChg chg="add del mod">
          <ac:chgData name="刘 老师" userId="b4fc546b0e5cf88c" providerId="LiveId" clId="{10525F3A-B34E-4103-9AE6-E9F732288B63}" dt="2020-10-26T14:10:13.565" v="265"/>
          <ac:spMkLst>
            <pc:docMk/>
            <pc:sldMk cId="133415730" sldId="1065"/>
            <ac:spMk id="3" creationId="{D1176138-B64F-4A4F-8849-AE570B486570}"/>
          </ac:spMkLst>
        </pc:spChg>
        <pc:spChg chg="add del mod">
          <ac:chgData name="刘 老师" userId="b4fc546b0e5cf88c" providerId="LiveId" clId="{10525F3A-B34E-4103-9AE6-E9F732288B63}" dt="2020-10-26T14:10:13.565" v="265"/>
          <ac:spMkLst>
            <pc:docMk/>
            <pc:sldMk cId="133415730" sldId="1065"/>
            <ac:spMk id="5" creationId="{0DBBB97E-1E57-4FC4-A11B-9FF2DF263F96}"/>
          </ac:spMkLst>
        </pc:spChg>
        <pc:spChg chg="add del mod">
          <ac:chgData name="刘 老师" userId="b4fc546b0e5cf88c" providerId="LiveId" clId="{10525F3A-B34E-4103-9AE6-E9F732288B63}" dt="2020-10-26T14:10:13.565" v="265"/>
          <ac:spMkLst>
            <pc:docMk/>
            <pc:sldMk cId="133415730" sldId="1065"/>
            <ac:spMk id="6" creationId="{F230C5FA-081A-4E97-BBB6-DA5469089784}"/>
          </ac:spMkLst>
        </pc:spChg>
        <pc:spChg chg="add del mod">
          <ac:chgData name="刘 老师" userId="b4fc546b0e5cf88c" providerId="LiveId" clId="{10525F3A-B34E-4103-9AE6-E9F732288B63}" dt="2020-10-26T14:10:13.565" v="265"/>
          <ac:spMkLst>
            <pc:docMk/>
            <pc:sldMk cId="133415730" sldId="1065"/>
            <ac:spMk id="7" creationId="{CF3B77AD-3C7D-4C2E-B846-1C1E0EB5E3E7}"/>
          </ac:spMkLst>
        </pc:spChg>
      </pc:sldChg>
      <pc:sldChg chg="addSp delSp modSp add modAnim">
        <pc:chgData name="刘 老师" userId="b4fc546b0e5cf88c" providerId="LiveId" clId="{10525F3A-B34E-4103-9AE6-E9F732288B63}" dt="2020-10-26T14:28:38.576" v="553" actId="20577"/>
        <pc:sldMkLst>
          <pc:docMk/>
          <pc:sldMk cId="695027548" sldId="1066"/>
        </pc:sldMkLst>
        <pc:spChg chg="mod">
          <ac:chgData name="刘 老师" userId="b4fc546b0e5cf88c" providerId="LiveId" clId="{10525F3A-B34E-4103-9AE6-E9F732288B63}" dt="2020-10-26T14:28:38.576" v="553" actId="20577"/>
          <ac:spMkLst>
            <pc:docMk/>
            <pc:sldMk cId="695027548" sldId="1066"/>
            <ac:spMk id="2" creationId="{00000000-0000-0000-0000-000000000000}"/>
          </ac:spMkLst>
        </pc:spChg>
        <pc:spChg chg="add del mod">
          <ac:chgData name="刘 老师" userId="b4fc546b0e5cf88c" providerId="LiveId" clId="{10525F3A-B34E-4103-9AE6-E9F732288B63}" dt="2020-10-26T14:20:01.685" v="439"/>
          <ac:spMkLst>
            <pc:docMk/>
            <pc:sldMk cId="695027548" sldId="1066"/>
            <ac:spMk id="3" creationId="{B85B5BD5-85F5-4B3D-B493-E1528F6562C3}"/>
          </ac:spMkLst>
        </pc:spChg>
        <pc:spChg chg="add del mod">
          <ac:chgData name="刘 老师" userId="b4fc546b0e5cf88c" providerId="LiveId" clId="{10525F3A-B34E-4103-9AE6-E9F732288B63}" dt="2020-10-26T14:20:01.685" v="439"/>
          <ac:spMkLst>
            <pc:docMk/>
            <pc:sldMk cId="695027548" sldId="1066"/>
            <ac:spMk id="5" creationId="{9DBFEFC6-6119-46AE-BABB-511223E850C7}"/>
          </ac:spMkLst>
        </pc:spChg>
        <pc:spChg chg="add del mod">
          <ac:chgData name="刘 老师" userId="b4fc546b0e5cf88c" providerId="LiveId" clId="{10525F3A-B34E-4103-9AE6-E9F732288B63}" dt="2020-10-26T14:20:01.685" v="439"/>
          <ac:spMkLst>
            <pc:docMk/>
            <pc:sldMk cId="695027548" sldId="1066"/>
            <ac:spMk id="6" creationId="{E43843B8-CC45-4185-80D2-31B31EF1CC19}"/>
          </ac:spMkLst>
        </pc:spChg>
        <pc:spChg chg="add del mod">
          <ac:chgData name="刘 老师" userId="b4fc546b0e5cf88c" providerId="LiveId" clId="{10525F3A-B34E-4103-9AE6-E9F732288B63}" dt="2020-10-26T14:20:01.685" v="439"/>
          <ac:spMkLst>
            <pc:docMk/>
            <pc:sldMk cId="695027548" sldId="1066"/>
            <ac:spMk id="7" creationId="{4709258B-F2A7-4825-9D13-53031F567185}"/>
          </ac:spMkLst>
        </pc:spChg>
        <pc:spChg chg="mod">
          <ac:chgData name="刘 老师" userId="b4fc546b0e5cf88c" providerId="LiveId" clId="{10525F3A-B34E-4103-9AE6-E9F732288B63}" dt="2020-10-26T14:18:43.346" v="429"/>
          <ac:spMkLst>
            <pc:docMk/>
            <pc:sldMk cId="695027548" sldId="1066"/>
            <ac:spMk id="6146" creationId="{00000000-0000-0000-0000-000000000000}"/>
          </ac:spMkLst>
        </pc:spChg>
      </pc:sldChg>
      <pc:sldChg chg="addSp delSp modSp add modAnim">
        <pc:chgData name="刘 老师" userId="b4fc546b0e5cf88c" providerId="LiveId" clId="{10525F3A-B34E-4103-9AE6-E9F732288B63}" dt="2020-10-26T14:35:49.166" v="651" actId="6549"/>
        <pc:sldMkLst>
          <pc:docMk/>
          <pc:sldMk cId="1798120161" sldId="1067"/>
        </pc:sldMkLst>
        <pc:spChg chg="mod">
          <ac:chgData name="刘 老师" userId="b4fc546b0e5cf88c" providerId="LiveId" clId="{10525F3A-B34E-4103-9AE6-E9F732288B63}" dt="2020-10-26T14:35:49.166" v="651" actId="6549"/>
          <ac:spMkLst>
            <pc:docMk/>
            <pc:sldMk cId="1798120161" sldId="1067"/>
            <ac:spMk id="2" creationId="{00000000-0000-0000-0000-000000000000}"/>
          </ac:spMkLst>
        </pc:spChg>
        <pc:spChg chg="add del mod">
          <ac:chgData name="刘 老师" userId="b4fc546b0e5cf88c" providerId="LiveId" clId="{10525F3A-B34E-4103-9AE6-E9F732288B63}" dt="2020-10-26T14:32:01.749" v="558"/>
          <ac:spMkLst>
            <pc:docMk/>
            <pc:sldMk cId="1798120161" sldId="1067"/>
            <ac:spMk id="3" creationId="{172998B4-B001-49BB-BDFC-D9DAAFC441F0}"/>
          </ac:spMkLst>
        </pc:spChg>
        <pc:spChg chg="add del mod">
          <ac:chgData name="刘 老师" userId="b4fc546b0e5cf88c" providerId="LiveId" clId="{10525F3A-B34E-4103-9AE6-E9F732288B63}" dt="2020-10-26T14:32:01.749" v="558"/>
          <ac:spMkLst>
            <pc:docMk/>
            <pc:sldMk cId="1798120161" sldId="1067"/>
            <ac:spMk id="5" creationId="{7671248F-DDE7-42F2-B1FE-ABA11A8F983F}"/>
          </ac:spMkLst>
        </pc:spChg>
        <pc:spChg chg="add del mod">
          <ac:chgData name="刘 老师" userId="b4fc546b0e5cf88c" providerId="LiveId" clId="{10525F3A-B34E-4103-9AE6-E9F732288B63}" dt="2020-10-26T14:32:01.749" v="558"/>
          <ac:spMkLst>
            <pc:docMk/>
            <pc:sldMk cId="1798120161" sldId="1067"/>
            <ac:spMk id="6" creationId="{32362AE6-AF82-441F-A4C6-48F8B9291628}"/>
          </ac:spMkLst>
        </pc:spChg>
        <pc:spChg chg="add del mod">
          <ac:chgData name="刘 老师" userId="b4fc546b0e5cf88c" providerId="LiveId" clId="{10525F3A-B34E-4103-9AE6-E9F732288B63}" dt="2020-10-26T14:32:01.749" v="558"/>
          <ac:spMkLst>
            <pc:docMk/>
            <pc:sldMk cId="1798120161" sldId="1067"/>
            <ac:spMk id="7" creationId="{16A4AE60-710C-455F-9B93-EABEF3E77BC1}"/>
          </ac:spMkLst>
        </pc:spChg>
        <pc:graphicFrameChg chg="add mod">
          <ac:chgData name="刘 老师" userId="b4fc546b0e5cf88c" providerId="LiveId" clId="{10525F3A-B34E-4103-9AE6-E9F732288B63}" dt="2020-10-26T14:33:39.321" v="602" actId="1076"/>
          <ac:graphicFrameMkLst>
            <pc:docMk/>
            <pc:sldMk cId="1798120161" sldId="1067"/>
            <ac:graphicFrameMk id="11" creationId="{C388A26B-40A7-4A84-83E2-12D4CA690B37}"/>
          </ac:graphicFrameMkLst>
        </pc:graphicFrameChg>
        <pc:picChg chg="add mod">
          <ac:chgData name="刘 老师" userId="b4fc546b0e5cf88c" providerId="LiveId" clId="{10525F3A-B34E-4103-9AE6-E9F732288B63}" dt="2020-10-26T14:34:00.896" v="604" actId="1076"/>
          <ac:picMkLst>
            <pc:docMk/>
            <pc:sldMk cId="1798120161" sldId="1067"/>
            <ac:picMk id="10" creationId="{A6305C70-3596-48B0-801C-FAD308A88B55}"/>
          </ac:picMkLst>
        </pc:picChg>
      </pc:sldChg>
      <pc:sldChg chg="modSp add">
        <pc:chgData name="刘 老师" userId="b4fc546b0e5cf88c" providerId="LiveId" clId="{10525F3A-B34E-4103-9AE6-E9F732288B63}" dt="2020-10-29T03:36:45.272" v="4731" actId="6549"/>
        <pc:sldMkLst>
          <pc:docMk/>
          <pc:sldMk cId="3783192001" sldId="1068"/>
        </pc:sldMkLst>
        <pc:spChg chg="mod">
          <ac:chgData name="刘 老师" userId="b4fc546b0e5cf88c" providerId="LiveId" clId="{10525F3A-B34E-4103-9AE6-E9F732288B63}" dt="2020-10-26T14:35:05.422" v="636"/>
          <ac:spMkLst>
            <pc:docMk/>
            <pc:sldMk cId="3783192001" sldId="1068"/>
            <ac:spMk id="24" creationId="{00000000-0000-0000-0000-000000000000}"/>
          </ac:spMkLst>
        </pc:spChg>
        <pc:spChg chg="mod">
          <ac:chgData name="刘 老师" userId="b4fc546b0e5cf88c" providerId="LiveId" clId="{10525F3A-B34E-4103-9AE6-E9F732288B63}" dt="2020-10-29T03:36:35.999" v="4711" actId="6549"/>
          <ac:spMkLst>
            <pc:docMk/>
            <pc:sldMk cId="3783192001" sldId="1068"/>
            <ac:spMk id="25" creationId="{00000000-0000-0000-0000-000000000000}"/>
          </ac:spMkLst>
        </pc:spChg>
        <pc:spChg chg="mod">
          <ac:chgData name="刘 老师" userId="b4fc546b0e5cf88c" providerId="LiveId" clId="{10525F3A-B34E-4103-9AE6-E9F732288B63}" dt="2020-10-29T03:35:27.679" v="4661"/>
          <ac:spMkLst>
            <pc:docMk/>
            <pc:sldMk cId="3783192001" sldId="1068"/>
            <ac:spMk id="27" creationId="{00000000-0000-0000-0000-000000000000}"/>
          </ac:spMkLst>
        </pc:spChg>
        <pc:spChg chg="mod">
          <ac:chgData name="刘 老师" userId="b4fc546b0e5cf88c" providerId="LiveId" clId="{10525F3A-B34E-4103-9AE6-E9F732288B63}" dt="2020-10-29T03:35:48.900" v="4679" actId="6549"/>
          <ac:spMkLst>
            <pc:docMk/>
            <pc:sldMk cId="3783192001" sldId="1068"/>
            <ac:spMk id="28" creationId="{00000000-0000-0000-0000-000000000000}"/>
          </ac:spMkLst>
        </pc:spChg>
        <pc:spChg chg="mod">
          <ac:chgData name="刘 老师" userId="b4fc546b0e5cf88c" providerId="LiveId" clId="{10525F3A-B34E-4103-9AE6-E9F732288B63}" dt="2020-10-29T03:35:58.928" v="4696" actId="6549"/>
          <ac:spMkLst>
            <pc:docMk/>
            <pc:sldMk cId="3783192001" sldId="1068"/>
            <ac:spMk id="29" creationId="{00000000-0000-0000-0000-000000000000}"/>
          </ac:spMkLst>
        </pc:spChg>
        <pc:spChg chg="mod">
          <ac:chgData name="刘 老师" userId="b4fc546b0e5cf88c" providerId="LiveId" clId="{10525F3A-B34E-4103-9AE6-E9F732288B63}" dt="2020-10-29T03:36:45.272" v="4731" actId="6549"/>
          <ac:spMkLst>
            <pc:docMk/>
            <pc:sldMk cId="3783192001" sldId="1068"/>
            <ac:spMk id="30" creationId="{BB5D873B-AA44-4B4D-94E7-F8A40FE626EC}"/>
          </ac:spMkLst>
        </pc:spChg>
      </pc:sldChg>
      <pc:sldChg chg="addSp delSp modSp add delAnim modAnim">
        <pc:chgData name="刘 老师" userId="b4fc546b0e5cf88c" providerId="LiveId" clId="{10525F3A-B34E-4103-9AE6-E9F732288B63}" dt="2020-10-29T13:43:40.048" v="5075" actId="6549"/>
        <pc:sldMkLst>
          <pc:docMk/>
          <pc:sldMk cId="2943506326" sldId="1069"/>
        </pc:sldMkLst>
        <pc:spChg chg="mod">
          <ac:chgData name="刘 老师" userId="b4fc546b0e5cf88c" providerId="LiveId" clId="{10525F3A-B34E-4103-9AE6-E9F732288B63}" dt="2020-10-29T13:43:40.048" v="5075" actId="6549"/>
          <ac:spMkLst>
            <pc:docMk/>
            <pc:sldMk cId="2943506326" sldId="1069"/>
            <ac:spMk id="2" creationId="{00000000-0000-0000-0000-000000000000}"/>
          </ac:spMkLst>
        </pc:spChg>
        <pc:spChg chg="add del mod">
          <ac:chgData name="刘 老师" userId="b4fc546b0e5cf88c" providerId="LiveId" clId="{10525F3A-B34E-4103-9AE6-E9F732288B63}" dt="2020-10-26T14:53:08.814" v="679"/>
          <ac:spMkLst>
            <pc:docMk/>
            <pc:sldMk cId="2943506326" sldId="1069"/>
            <ac:spMk id="3" creationId="{105EEFB1-29B0-4C31-BE00-CD2CE4BFC376}"/>
          </ac:spMkLst>
        </pc:spChg>
        <pc:spChg chg="add del mod">
          <ac:chgData name="刘 老师" userId="b4fc546b0e5cf88c" providerId="LiveId" clId="{10525F3A-B34E-4103-9AE6-E9F732288B63}" dt="2020-10-26T14:53:08.814" v="679"/>
          <ac:spMkLst>
            <pc:docMk/>
            <pc:sldMk cId="2943506326" sldId="1069"/>
            <ac:spMk id="5" creationId="{7A2B2749-DB73-4C29-9C23-66D0401ED60D}"/>
          </ac:spMkLst>
        </pc:spChg>
        <pc:spChg chg="add del mod">
          <ac:chgData name="刘 老师" userId="b4fc546b0e5cf88c" providerId="LiveId" clId="{10525F3A-B34E-4103-9AE6-E9F732288B63}" dt="2020-10-26T14:53:08.814" v="679"/>
          <ac:spMkLst>
            <pc:docMk/>
            <pc:sldMk cId="2943506326" sldId="1069"/>
            <ac:spMk id="6" creationId="{EFB2BD92-758A-4F83-AEAF-193A75E93B55}"/>
          </ac:spMkLst>
        </pc:spChg>
        <pc:spChg chg="add del mod">
          <ac:chgData name="刘 老师" userId="b4fc546b0e5cf88c" providerId="LiveId" clId="{10525F3A-B34E-4103-9AE6-E9F732288B63}" dt="2020-10-26T14:53:08.814" v="679"/>
          <ac:spMkLst>
            <pc:docMk/>
            <pc:sldMk cId="2943506326" sldId="1069"/>
            <ac:spMk id="7" creationId="{086B812D-67C4-4A3D-A55C-AB5B76E58582}"/>
          </ac:spMkLst>
        </pc:spChg>
        <pc:spChg chg="add del mod">
          <ac:chgData name="刘 老师" userId="b4fc546b0e5cf88c" providerId="LiveId" clId="{10525F3A-B34E-4103-9AE6-E9F732288B63}" dt="2020-10-26T14:53:45.784" v="708"/>
          <ac:spMkLst>
            <pc:docMk/>
            <pc:sldMk cId="2943506326" sldId="1069"/>
            <ac:spMk id="8" creationId="{2E6A0C51-1341-4271-B3C0-8C894AE3FDE2}"/>
          </ac:spMkLst>
        </pc:spChg>
        <pc:spChg chg="mod">
          <ac:chgData name="刘 老师" userId="b4fc546b0e5cf88c" providerId="LiveId" clId="{10525F3A-B34E-4103-9AE6-E9F732288B63}" dt="2020-10-26T14:36:17.142" v="669"/>
          <ac:spMkLst>
            <pc:docMk/>
            <pc:sldMk cId="2943506326" sldId="1069"/>
            <ac:spMk id="9" creationId="{00000000-0000-0000-0000-000000000000}"/>
          </ac:spMkLst>
        </pc:spChg>
        <pc:spChg chg="add del mod">
          <ac:chgData name="刘 老师" userId="b4fc546b0e5cf88c" providerId="LiveId" clId="{10525F3A-B34E-4103-9AE6-E9F732288B63}" dt="2020-10-26T14:53:45.784" v="708"/>
          <ac:spMkLst>
            <pc:docMk/>
            <pc:sldMk cId="2943506326" sldId="1069"/>
            <ac:spMk id="12" creationId="{BA1F1300-E16D-4B80-8262-8053703E4ABF}"/>
          </ac:spMkLst>
        </pc:spChg>
        <pc:spChg chg="add del mod">
          <ac:chgData name="刘 老师" userId="b4fc546b0e5cf88c" providerId="LiveId" clId="{10525F3A-B34E-4103-9AE6-E9F732288B63}" dt="2020-10-26T14:53:45.784" v="708"/>
          <ac:spMkLst>
            <pc:docMk/>
            <pc:sldMk cId="2943506326" sldId="1069"/>
            <ac:spMk id="13" creationId="{1729AF03-064C-47A7-8DF9-24A80EAA89AF}"/>
          </ac:spMkLst>
        </pc:spChg>
        <pc:spChg chg="add del mod">
          <ac:chgData name="刘 老师" userId="b4fc546b0e5cf88c" providerId="LiveId" clId="{10525F3A-B34E-4103-9AE6-E9F732288B63}" dt="2020-10-26T14:53:45.784" v="708"/>
          <ac:spMkLst>
            <pc:docMk/>
            <pc:sldMk cId="2943506326" sldId="1069"/>
            <ac:spMk id="14" creationId="{D0925C0C-CBAB-42DA-8642-B24B0D1A1C2A}"/>
          </ac:spMkLst>
        </pc:spChg>
        <pc:spChg chg="mod">
          <ac:chgData name="刘 老师" userId="b4fc546b0e5cf88c" providerId="LiveId" clId="{10525F3A-B34E-4103-9AE6-E9F732288B63}" dt="2020-10-29T13:43:04.958" v="5061"/>
          <ac:spMkLst>
            <pc:docMk/>
            <pc:sldMk cId="2943506326" sldId="1069"/>
            <ac:spMk id="6146" creationId="{00000000-0000-0000-0000-000000000000}"/>
          </ac:spMkLst>
        </pc:spChg>
        <pc:graphicFrameChg chg="del">
          <ac:chgData name="刘 老师" userId="b4fc546b0e5cf88c" providerId="LiveId" clId="{10525F3A-B34E-4103-9AE6-E9F732288B63}" dt="2020-10-26T14:35:58.400" v="652" actId="478"/>
          <ac:graphicFrameMkLst>
            <pc:docMk/>
            <pc:sldMk cId="2943506326" sldId="1069"/>
            <ac:graphicFrameMk id="11" creationId="{C388A26B-40A7-4A84-83E2-12D4CA690B37}"/>
          </ac:graphicFrameMkLst>
        </pc:graphicFrameChg>
        <pc:picChg chg="del">
          <ac:chgData name="刘 老师" userId="b4fc546b0e5cf88c" providerId="LiveId" clId="{10525F3A-B34E-4103-9AE6-E9F732288B63}" dt="2020-10-26T14:35:59.499" v="653" actId="478"/>
          <ac:picMkLst>
            <pc:docMk/>
            <pc:sldMk cId="2943506326" sldId="1069"/>
            <ac:picMk id="10" creationId="{A6305C70-3596-48B0-801C-FAD308A88B55}"/>
          </ac:picMkLst>
        </pc:picChg>
      </pc:sldChg>
      <pc:sldChg chg="modSp modAnim">
        <pc:chgData name="刘 老师" userId="b4fc546b0e5cf88c" providerId="LiveId" clId="{10525F3A-B34E-4103-9AE6-E9F732288B63}" dt="2020-10-29T14:06:18.637" v="5175" actId="207"/>
        <pc:sldMkLst>
          <pc:docMk/>
          <pc:sldMk cId="1870148894" sldId="1072"/>
        </pc:sldMkLst>
        <pc:spChg chg="mod">
          <ac:chgData name="刘 老师" userId="b4fc546b0e5cf88c" providerId="LiveId" clId="{10525F3A-B34E-4103-9AE6-E9F732288B63}" dt="2020-10-29T14:06:18.637" v="5175" actId="207"/>
          <ac:spMkLst>
            <pc:docMk/>
            <pc:sldMk cId="1870148894" sldId="1072"/>
            <ac:spMk id="2" creationId="{00000000-0000-0000-0000-000000000000}"/>
          </ac:spMkLst>
        </pc:spChg>
        <pc:spChg chg="mod">
          <ac:chgData name="刘 老师" userId="b4fc546b0e5cf88c" providerId="LiveId" clId="{10525F3A-B34E-4103-9AE6-E9F732288B63}" dt="2020-10-29T14:03:49.744" v="5154" actId="6549"/>
          <ac:spMkLst>
            <pc:docMk/>
            <pc:sldMk cId="1870148894" sldId="1072"/>
            <ac:spMk id="6146" creationId="{00000000-0000-0000-0000-000000000000}"/>
          </ac:spMkLst>
        </pc:spChg>
      </pc:sldChg>
      <pc:sldChg chg="addSp delSp modSp add modAnim">
        <pc:chgData name="刘 老师" userId="b4fc546b0e5cf88c" providerId="LiveId" clId="{10525F3A-B34E-4103-9AE6-E9F732288B63}" dt="2020-10-29T14:08:19.019" v="5218"/>
        <pc:sldMkLst>
          <pc:docMk/>
          <pc:sldMk cId="1000752099" sldId="1073"/>
        </pc:sldMkLst>
        <pc:spChg chg="mod">
          <ac:chgData name="刘 老师" userId="b4fc546b0e5cf88c" providerId="LiveId" clId="{10525F3A-B34E-4103-9AE6-E9F732288B63}" dt="2020-10-29T14:07:59.607" v="5216" actId="6549"/>
          <ac:spMkLst>
            <pc:docMk/>
            <pc:sldMk cId="1000752099" sldId="1073"/>
            <ac:spMk id="2" creationId="{00000000-0000-0000-0000-000000000000}"/>
          </ac:spMkLst>
        </pc:spChg>
        <pc:spChg chg="add del mod">
          <ac:chgData name="刘 老师" userId="b4fc546b0e5cf88c" providerId="LiveId" clId="{10525F3A-B34E-4103-9AE6-E9F732288B63}" dt="2020-10-28T14:26:19.960" v="834"/>
          <ac:spMkLst>
            <pc:docMk/>
            <pc:sldMk cId="1000752099" sldId="1073"/>
            <ac:spMk id="3" creationId="{4D6FC8C7-EA91-4C3E-B2CF-B0EDD5BAA201}"/>
          </ac:spMkLst>
        </pc:spChg>
        <pc:spChg chg="add del mod">
          <ac:chgData name="刘 老师" userId="b4fc546b0e5cf88c" providerId="LiveId" clId="{10525F3A-B34E-4103-9AE6-E9F732288B63}" dt="2020-10-28T14:26:19.960" v="834"/>
          <ac:spMkLst>
            <pc:docMk/>
            <pc:sldMk cId="1000752099" sldId="1073"/>
            <ac:spMk id="5" creationId="{C76DA7C5-C5B0-4D98-8B6E-4F7EFD6C897D}"/>
          </ac:spMkLst>
        </pc:spChg>
        <pc:spChg chg="add del mod">
          <ac:chgData name="刘 老师" userId="b4fc546b0e5cf88c" providerId="LiveId" clId="{10525F3A-B34E-4103-9AE6-E9F732288B63}" dt="2020-10-28T14:26:19.960" v="834"/>
          <ac:spMkLst>
            <pc:docMk/>
            <pc:sldMk cId="1000752099" sldId="1073"/>
            <ac:spMk id="6" creationId="{6A0A6D48-A5E4-4246-A57C-87F10B6237F8}"/>
          </ac:spMkLst>
        </pc:spChg>
        <pc:spChg chg="add del mod">
          <ac:chgData name="刘 老师" userId="b4fc546b0e5cf88c" providerId="LiveId" clId="{10525F3A-B34E-4103-9AE6-E9F732288B63}" dt="2020-10-28T14:26:19.960" v="834"/>
          <ac:spMkLst>
            <pc:docMk/>
            <pc:sldMk cId="1000752099" sldId="1073"/>
            <ac:spMk id="7" creationId="{B8ED9D08-FDFD-4EA1-B039-D9F563847703}"/>
          </ac:spMkLst>
        </pc:spChg>
        <pc:spChg chg="add del mod">
          <ac:chgData name="刘 老师" userId="b4fc546b0e5cf88c" providerId="LiveId" clId="{10525F3A-B34E-4103-9AE6-E9F732288B63}" dt="2020-10-28T14:26:22.557" v="835"/>
          <ac:spMkLst>
            <pc:docMk/>
            <pc:sldMk cId="1000752099" sldId="1073"/>
            <ac:spMk id="8" creationId="{043FC9F4-666E-4897-8E14-FAB5F19418B7}"/>
          </ac:spMkLst>
        </pc:spChg>
        <pc:spChg chg="add del mod">
          <ac:chgData name="刘 老师" userId="b4fc546b0e5cf88c" providerId="LiveId" clId="{10525F3A-B34E-4103-9AE6-E9F732288B63}" dt="2020-10-28T14:26:22.557" v="835"/>
          <ac:spMkLst>
            <pc:docMk/>
            <pc:sldMk cId="1000752099" sldId="1073"/>
            <ac:spMk id="10" creationId="{CE81871D-02BE-406C-B660-8738753B0A50}"/>
          </ac:spMkLst>
        </pc:spChg>
        <pc:spChg chg="add del mod">
          <ac:chgData name="刘 老师" userId="b4fc546b0e5cf88c" providerId="LiveId" clId="{10525F3A-B34E-4103-9AE6-E9F732288B63}" dt="2020-10-28T14:26:22.557" v="835"/>
          <ac:spMkLst>
            <pc:docMk/>
            <pc:sldMk cId="1000752099" sldId="1073"/>
            <ac:spMk id="11" creationId="{FD2DD511-D8E9-4E7C-865B-D0A7A19A3B71}"/>
          </ac:spMkLst>
        </pc:spChg>
        <pc:spChg chg="add del mod">
          <ac:chgData name="刘 老师" userId="b4fc546b0e5cf88c" providerId="LiveId" clId="{10525F3A-B34E-4103-9AE6-E9F732288B63}" dt="2020-10-28T14:26:22.557" v="835"/>
          <ac:spMkLst>
            <pc:docMk/>
            <pc:sldMk cId="1000752099" sldId="1073"/>
            <ac:spMk id="12" creationId="{082D2495-C367-45DB-8BDD-C1A5C394CE32}"/>
          </ac:spMkLst>
        </pc:spChg>
        <pc:spChg chg="mod">
          <ac:chgData name="刘 老师" userId="b4fc546b0e5cf88c" providerId="LiveId" clId="{10525F3A-B34E-4103-9AE6-E9F732288B63}" dt="2020-10-29T14:06:38.208" v="5194"/>
          <ac:spMkLst>
            <pc:docMk/>
            <pc:sldMk cId="1000752099" sldId="1073"/>
            <ac:spMk id="6146" creationId="{00000000-0000-0000-0000-000000000000}"/>
          </ac:spMkLst>
        </pc:spChg>
        <pc:picChg chg="add mod">
          <ac:chgData name="刘 老师" userId="b4fc546b0e5cf88c" providerId="LiveId" clId="{10525F3A-B34E-4103-9AE6-E9F732288B63}" dt="2020-10-28T14:28:09.948" v="928" actId="1036"/>
          <ac:picMkLst>
            <pc:docMk/>
            <pc:sldMk cId="1000752099" sldId="1073"/>
            <ac:picMk id="14" creationId="{069DA8A4-0049-4A13-8A56-134E08A8FE64}"/>
          </ac:picMkLst>
        </pc:picChg>
      </pc:sldChg>
      <pc:sldChg chg="addSp delSp modSp add modAnim">
        <pc:chgData name="刘 老师" userId="b4fc546b0e5cf88c" providerId="LiveId" clId="{10525F3A-B34E-4103-9AE6-E9F732288B63}" dt="2020-10-29T14:09:32.240" v="5251" actId="14"/>
        <pc:sldMkLst>
          <pc:docMk/>
          <pc:sldMk cId="1260830903" sldId="1074"/>
        </pc:sldMkLst>
        <pc:spChg chg="mod">
          <ac:chgData name="刘 老师" userId="b4fc546b0e5cf88c" providerId="LiveId" clId="{10525F3A-B34E-4103-9AE6-E9F732288B63}" dt="2020-10-29T14:09:32.240" v="5251" actId="14"/>
          <ac:spMkLst>
            <pc:docMk/>
            <pc:sldMk cId="1260830903" sldId="1074"/>
            <ac:spMk id="2" creationId="{00000000-0000-0000-0000-000000000000}"/>
          </ac:spMkLst>
        </pc:spChg>
        <pc:spChg chg="add del mod">
          <ac:chgData name="刘 老师" userId="b4fc546b0e5cf88c" providerId="LiveId" clId="{10525F3A-B34E-4103-9AE6-E9F732288B63}" dt="2020-10-28T14:44:17.381" v="990"/>
          <ac:spMkLst>
            <pc:docMk/>
            <pc:sldMk cId="1260830903" sldId="1074"/>
            <ac:spMk id="3" creationId="{BE8AF121-3580-40DC-AEC9-89D07D275B7F}"/>
          </ac:spMkLst>
        </pc:spChg>
        <pc:spChg chg="add del mod">
          <ac:chgData name="刘 老师" userId="b4fc546b0e5cf88c" providerId="LiveId" clId="{10525F3A-B34E-4103-9AE6-E9F732288B63}" dt="2020-10-28T14:44:17.381" v="990"/>
          <ac:spMkLst>
            <pc:docMk/>
            <pc:sldMk cId="1260830903" sldId="1074"/>
            <ac:spMk id="5" creationId="{3F1DF184-DE04-4B19-8251-4FF843E6771B}"/>
          </ac:spMkLst>
        </pc:spChg>
        <pc:spChg chg="add del mod">
          <ac:chgData name="刘 老师" userId="b4fc546b0e5cf88c" providerId="LiveId" clId="{10525F3A-B34E-4103-9AE6-E9F732288B63}" dt="2020-10-28T14:44:17.381" v="990"/>
          <ac:spMkLst>
            <pc:docMk/>
            <pc:sldMk cId="1260830903" sldId="1074"/>
            <ac:spMk id="6" creationId="{DBA3431C-E100-4DED-8BC3-F6D22F6C3602}"/>
          </ac:spMkLst>
        </pc:spChg>
        <pc:spChg chg="add del mod">
          <ac:chgData name="刘 老师" userId="b4fc546b0e5cf88c" providerId="LiveId" clId="{10525F3A-B34E-4103-9AE6-E9F732288B63}" dt="2020-10-28T14:44:17.381" v="990"/>
          <ac:spMkLst>
            <pc:docMk/>
            <pc:sldMk cId="1260830903" sldId="1074"/>
            <ac:spMk id="7" creationId="{97BFF60B-FBCC-404E-B380-DC797B07E0ED}"/>
          </ac:spMkLst>
        </pc:spChg>
        <pc:spChg chg="mod">
          <ac:chgData name="刘 老师" userId="b4fc546b0e5cf88c" providerId="LiveId" clId="{10525F3A-B34E-4103-9AE6-E9F732288B63}" dt="2020-10-29T14:08:50.912" v="5244"/>
          <ac:spMkLst>
            <pc:docMk/>
            <pc:sldMk cId="1260830903" sldId="1074"/>
            <ac:spMk id="6146" creationId="{00000000-0000-0000-0000-000000000000}"/>
          </ac:spMkLst>
        </pc:spChg>
        <pc:picChg chg="del">
          <ac:chgData name="刘 老师" userId="b4fc546b0e5cf88c" providerId="LiveId" clId="{10525F3A-B34E-4103-9AE6-E9F732288B63}" dt="2020-10-28T14:41:56.278" v="967" actId="478"/>
          <ac:picMkLst>
            <pc:docMk/>
            <pc:sldMk cId="1260830903" sldId="1074"/>
            <ac:picMk id="14" creationId="{069DA8A4-0049-4A13-8A56-134E08A8FE64}"/>
          </ac:picMkLst>
        </pc:picChg>
      </pc:sldChg>
      <pc:sldChg chg="addSp delSp modSp add delAnim modAnim">
        <pc:chgData name="刘 老师" userId="b4fc546b0e5cf88c" providerId="LiveId" clId="{10525F3A-B34E-4103-9AE6-E9F732288B63}" dt="2020-10-29T14:43:02.313" v="5532" actId="6549"/>
        <pc:sldMkLst>
          <pc:docMk/>
          <pc:sldMk cId="1936159730" sldId="1075"/>
        </pc:sldMkLst>
        <pc:spChg chg="mod">
          <ac:chgData name="刘 老师" userId="b4fc546b0e5cf88c" providerId="LiveId" clId="{10525F3A-B34E-4103-9AE6-E9F732288B63}" dt="2020-10-29T14:43:02.313" v="5532" actId="6549"/>
          <ac:spMkLst>
            <pc:docMk/>
            <pc:sldMk cId="1936159730" sldId="1075"/>
            <ac:spMk id="2" creationId="{00000000-0000-0000-0000-000000000000}"/>
          </ac:spMkLst>
        </pc:spChg>
        <pc:spChg chg="add del mod">
          <ac:chgData name="刘 老师" userId="b4fc546b0e5cf88c" providerId="LiveId" clId="{10525F3A-B34E-4103-9AE6-E9F732288B63}" dt="2020-10-28T15:10:19.216" v="1077"/>
          <ac:spMkLst>
            <pc:docMk/>
            <pc:sldMk cId="1936159730" sldId="1075"/>
            <ac:spMk id="3" creationId="{701546DB-CFC8-41A1-AF1E-0799057F8AAB}"/>
          </ac:spMkLst>
        </pc:spChg>
        <pc:spChg chg="add del mod">
          <ac:chgData name="刘 老师" userId="b4fc546b0e5cf88c" providerId="LiveId" clId="{10525F3A-B34E-4103-9AE6-E9F732288B63}" dt="2020-10-28T15:10:19.216" v="1077"/>
          <ac:spMkLst>
            <pc:docMk/>
            <pc:sldMk cId="1936159730" sldId="1075"/>
            <ac:spMk id="5" creationId="{DFE89A11-D237-4908-80F1-231B95F02856}"/>
          </ac:spMkLst>
        </pc:spChg>
        <pc:spChg chg="add del mod">
          <ac:chgData name="刘 老师" userId="b4fc546b0e5cf88c" providerId="LiveId" clId="{10525F3A-B34E-4103-9AE6-E9F732288B63}" dt="2020-10-28T15:10:19.216" v="1077"/>
          <ac:spMkLst>
            <pc:docMk/>
            <pc:sldMk cId="1936159730" sldId="1075"/>
            <ac:spMk id="6" creationId="{46F10A6C-B254-4241-981E-611FB539D7AD}"/>
          </ac:spMkLst>
        </pc:spChg>
        <pc:spChg chg="add del mod">
          <ac:chgData name="刘 老师" userId="b4fc546b0e5cf88c" providerId="LiveId" clId="{10525F3A-B34E-4103-9AE6-E9F732288B63}" dt="2020-10-28T15:10:19.216" v="1077"/>
          <ac:spMkLst>
            <pc:docMk/>
            <pc:sldMk cId="1936159730" sldId="1075"/>
            <ac:spMk id="7" creationId="{5C68084E-4CEC-4A50-A014-E763B7684D95}"/>
          </ac:spMkLst>
        </pc:spChg>
        <pc:spChg chg="add del mod">
          <ac:chgData name="刘 老师" userId="b4fc546b0e5cf88c" providerId="LiveId" clId="{10525F3A-B34E-4103-9AE6-E9F732288B63}" dt="2020-10-29T14:24:17.745" v="5329" actId="478"/>
          <ac:spMkLst>
            <pc:docMk/>
            <pc:sldMk cId="1936159730" sldId="1075"/>
            <ac:spMk id="8" creationId="{14C719E3-7BB6-400D-8956-4A81FD85A97F}"/>
          </ac:spMkLst>
        </pc:spChg>
        <pc:spChg chg="add del mod">
          <ac:chgData name="刘 老师" userId="b4fc546b0e5cf88c" providerId="LiveId" clId="{10525F3A-B34E-4103-9AE6-E9F732288B63}" dt="2020-10-29T14:24:21.552" v="5330" actId="478"/>
          <ac:spMkLst>
            <pc:docMk/>
            <pc:sldMk cId="1936159730" sldId="1075"/>
            <ac:spMk id="11" creationId="{EFF1ED09-AA90-4064-968E-A4091CB49D56}"/>
          </ac:spMkLst>
        </pc:spChg>
        <pc:spChg chg="add del mod">
          <ac:chgData name="刘 老师" userId="b4fc546b0e5cf88c" providerId="LiveId" clId="{10525F3A-B34E-4103-9AE6-E9F732288B63}" dt="2020-10-29T14:25:02.862" v="5333" actId="478"/>
          <ac:spMkLst>
            <pc:docMk/>
            <pc:sldMk cId="1936159730" sldId="1075"/>
            <ac:spMk id="12" creationId="{6DB50CD7-85F4-4B58-9881-A341B8EA826D}"/>
          </ac:spMkLst>
        </pc:spChg>
        <pc:spChg chg="add del mod">
          <ac:chgData name="刘 老师" userId="b4fc546b0e5cf88c" providerId="LiveId" clId="{10525F3A-B34E-4103-9AE6-E9F732288B63}" dt="2020-10-29T14:25:04.114" v="5334" actId="478"/>
          <ac:spMkLst>
            <pc:docMk/>
            <pc:sldMk cId="1936159730" sldId="1075"/>
            <ac:spMk id="13" creationId="{49199595-C45E-4168-9F18-5FD04CE3A262}"/>
          </ac:spMkLst>
        </pc:spChg>
        <pc:spChg chg="add del mod">
          <ac:chgData name="刘 老师" userId="b4fc546b0e5cf88c" providerId="LiveId" clId="{10525F3A-B34E-4103-9AE6-E9F732288B63}" dt="2020-10-29T14:25:05.895" v="5335" actId="478"/>
          <ac:spMkLst>
            <pc:docMk/>
            <pc:sldMk cId="1936159730" sldId="1075"/>
            <ac:spMk id="14" creationId="{522C5DC0-18D2-4198-A86A-95B0CFC66AC9}"/>
          </ac:spMkLst>
        </pc:spChg>
        <pc:spChg chg="add del mod">
          <ac:chgData name="刘 老师" userId="b4fc546b0e5cf88c" providerId="LiveId" clId="{10525F3A-B34E-4103-9AE6-E9F732288B63}" dt="2020-10-29T14:25:06.992" v="5336" actId="478"/>
          <ac:spMkLst>
            <pc:docMk/>
            <pc:sldMk cId="1936159730" sldId="1075"/>
            <ac:spMk id="15" creationId="{79E231DC-CD2C-4F45-B437-17DE211B2CF0}"/>
          </ac:spMkLst>
        </pc:spChg>
        <pc:spChg chg="mod">
          <ac:chgData name="刘 老师" userId="b4fc546b0e5cf88c" providerId="LiveId" clId="{10525F3A-B34E-4103-9AE6-E9F732288B63}" dt="2020-10-29T14:23:22.826" v="5277"/>
          <ac:spMkLst>
            <pc:docMk/>
            <pc:sldMk cId="1936159730" sldId="1075"/>
            <ac:spMk id="6146" creationId="{00000000-0000-0000-0000-000000000000}"/>
          </ac:spMkLst>
        </pc:spChg>
      </pc:sldChg>
      <pc:sldChg chg="addSp delSp modSp add delAnim modAnim">
        <pc:chgData name="刘 老师" userId="b4fc546b0e5cf88c" providerId="LiveId" clId="{10525F3A-B34E-4103-9AE6-E9F732288B63}" dt="2020-10-29T14:36:10.208" v="5431" actId="20577"/>
        <pc:sldMkLst>
          <pc:docMk/>
          <pc:sldMk cId="2096657599" sldId="1076"/>
        </pc:sldMkLst>
        <pc:spChg chg="mod">
          <ac:chgData name="刘 老师" userId="b4fc546b0e5cf88c" providerId="LiveId" clId="{10525F3A-B34E-4103-9AE6-E9F732288B63}" dt="2020-10-29T14:36:10.208" v="5431" actId="20577"/>
          <ac:spMkLst>
            <pc:docMk/>
            <pc:sldMk cId="2096657599" sldId="1076"/>
            <ac:spMk id="2" creationId="{00000000-0000-0000-0000-000000000000}"/>
          </ac:spMkLst>
        </pc:spChg>
        <pc:spChg chg="add del mod">
          <ac:chgData name="刘 老师" userId="b4fc546b0e5cf88c" providerId="LiveId" clId="{10525F3A-B34E-4103-9AE6-E9F732288B63}" dt="2020-10-28T15:19:36.185" v="1232"/>
          <ac:spMkLst>
            <pc:docMk/>
            <pc:sldMk cId="2096657599" sldId="1076"/>
            <ac:spMk id="3" creationId="{E78F9A51-FC42-4B7B-BB83-62B490A30A9E}"/>
          </ac:spMkLst>
        </pc:spChg>
        <pc:spChg chg="add del mod">
          <ac:chgData name="刘 老师" userId="b4fc546b0e5cf88c" providerId="LiveId" clId="{10525F3A-B34E-4103-9AE6-E9F732288B63}" dt="2020-10-28T15:19:36.185" v="1232"/>
          <ac:spMkLst>
            <pc:docMk/>
            <pc:sldMk cId="2096657599" sldId="1076"/>
            <ac:spMk id="5" creationId="{2A7DB56D-273A-4983-8C71-BCB2059F9D3D}"/>
          </ac:spMkLst>
        </pc:spChg>
        <pc:spChg chg="add del mod">
          <ac:chgData name="刘 老师" userId="b4fc546b0e5cf88c" providerId="LiveId" clId="{10525F3A-B34E-4103-9AE6-E9F732288B63}" dt="2020-10-28T15:19:36.185" v="1232"/>
          <ac:spMkLst>
            <pc:docMk/>
            <pc:sldMk cId="2096657599" sldId="1076"/>
            <ac:spMk id="6" creationId="{D03165EE-21C0-42BE-8607-1EE19E1BE495}"/>
          </ac:spMkLst>
        </pc:spChg>
        <pc:spChg chg="add del mod">
          <ac:chgData name="刘 老师" userId="b4fc546b0e5cf88c" providerId="LiveId" clId="{10525F3A-B34E-4103-9AE6-E9F732288B63}" dt="2020-10-28T15:19:36.185" v="1232"/>
          <ac:spMkLst>
            <pc:docMk/>
            <pc:sldMk cId="2096657599" sldId="1076"/>
            <ac:spMk id="7" creationId="{A4F13D34-8BAC-4DAA-B4FA-045C7A322823}"/>
          </ac:spMkLst>
        </pc:spChg>
        <pc:spChg chg="del">
          <ac:chgData name="刘 老师" userId="b4fc546b0e5cf88c" providerId="LiveId" clId="{10525F3A-B34E-4103-9AE6-E9F732288B63}" dt="2020-10-28T15:18:21.118" v="1204" actId="478"/>
          <ac:spMkLst>
            <pc:docMk/>
            <pc:sldMk cId="2096657599" sldId="1076"/>
            <ac:spMk id="8" creationId="{14C719E3-7BB6-400D-8956-4A81FD85A97F}"/>
          </ac:spMkLst>
        </pc:spChg>
        <pc:spChg chg="del">
          <ac:chgData name="刘 老师" userId="b4fc546b0e5cf88c" providerId="LiveId" clId="{10525F3A-B34E-4103-9AE6-E9F732288B63}" dt="2020-10-28T15:18:21.118" v="1204" actId="478"/>
          <ac:spMkLst>
            <pc:docMk/>
            <pc:sldMk cId="2096657599" sldId="1076"/>
            <ac:spMk id="11" creationId="{EFF1ED09-AA90-4064-968E-A4091CB49D56}"/>
          </ac:spMkLst>
        </pc:spChg>
        <pc:spChg chg="del">
          <ac:chgData name="刘 老师" userId="b4fc546b0e5cf88c" providerId="LiveId" clId="{10525F3A-B34E-4103-9AE6-E9F732288B63}" dt="2020-10-28T15:18:21.118" v="1204" actId="478"/>
          <ac:spMkLst>
            <pc:docMk/>
            <pc:sldMk cId="2096657599" sldId="1076"/>
            <ac:spMk id="12" creationId="{6DB50CD7-85F4-4B58-9881-A341B8EA826D}"/>
          </ac:spMkLst>
        </pc:spChg>
        <pc:spChg chg="del">
          <ac:chgData name="刘 老师" userId="b4fc546b0e5cf88c" providerId="LiveId" clId="{10525F3A-B34E-4103-9AE6-E9F732288B63}" dt="2020-10-28T15:18:21.118" v="1204" actId="478"/>
          <ac:spMkLst>
            <pc:docMk/>
            <pc:sldMk cId="2096657599" sldId="1076"/>
            <ac:spMk id="13" creationId="{49199595-C45E-4168-9F18-5FD04CE3A262}"/>
          </ac:spMkLst>
        </pc:spChg>
        <pc:spChg chg="del">
          <ac:chgData name="刘 老师" userId="b4fc546b0e5cf88c" providerId="LiveId" clId="{10525F3A-B34E-4103-9AE6-E9F732288B63}" dt="2020-10-28T15:18:21.118" v="1204" actId="478"/>
          <ac:spMkLst>
            <pc:docMk/>
            <pc:sldMk cId="2096657599" sldId="1076"/>
            <ac:spMk id="14" creationId="{522C5DC0-18D2-4198-A86A-95B0CFC66AC9}"/>
          </ac:spMkLst>
        </pc:spChg>
        <pc:spChg chg="del">
          <ac:chgData name="刘 老师" userId="b4fc546b0e5cf88c" providerId="LiveId" clId="{10525F3A-B34E-4103-9AE6-E9F732288B63}" dt="2020-10-28T15:18:21.118" v="1204" actId="478"/>
          <ac:spMkLst>
            <pc:docMk/>
            <pc:sldMk cId="2096657599" sldId="1076"/>
            <ac:spMk id="15" creationId="{79E231DC-CD2C-4F45-B437-17DE211B2CF0}"/>
          </ac:spMkLst>
        </pc:spChg>
        <pc:spChg chg="mod">
          <ac:chgData name="刘 老师" userId="b4fc546b0e5cf88c" providerId="LiveId" clId="{10525F3A-B34E-4103-9AE6-E9F732288B63}" dt="2020-10-29T14:32:47.643" v="5394"/>
          <ac:spMkLst>
            <pc:docMk/>
            <pc:sldMk cId="2096657599" sldId="1076"/>
            <ac:spMk id="6146" creationId="{00000000-0000-0000-0000-000000000000}"/>
          </ac:spMkLst>
        </pc:spChg>
      </pc:sldChg>
      <pc:sldChg chg="addSp delSp modSp add modAnim">
        <pc:chgData name="刘 老师" userId="b4fc546b0e5cf88c" providerId="LiveId" clId="{10525F3A-B34E-4103-9AE6-E9F732288B63}" dt="2020-10-29T14:40:31.630" v="5526" actId="20577"/>
        <pc:sldMkLst>
          <pc:docMk/>
          <pc:sldMk cId="2841943441" sldId="1077"/>
        </pc:sldMkLst>
        <pc:spChg chg="mod">
          <ac:chgData name="刘 老师" userId="b4fc546b0e5cf88c" providerId="LiveId" clId="{10525F3A-B34E-4103-9AE6-E9F732288B63}" dt="2020-10-29T14:40:31.630" v="5526" actId="20577"/>
          <ac:spMkLst>
            <pc:docMk/>
            <pc:sldMk cId="2841943441" sldId="1077"/>
            <ac:spMk id="2" creationId="{00000000-0000-0000-0000-000000000000}"/>
          </ac:spMkLst>
        </pc:spChg>
        <pc:spChg chg="add del mod">
          <ac:chgData name="刘 老师" userId="b4fc546b0e5cf88c" providerId="LiveId" clId="{10525F3A-B34E-4103-9AE6-E9F732288B63}" dt="2020-10-28T15:31:56.502" v="1434"/>
          <ac:spMkLst>
            <pc:docMk/>
            <pc:sldMk cId="2841943441" sldId="1077"/>
            <ac:spMk id="3" creationId="{BD9514F3-B94B-409F-AA4C-C91A4F0DA164}"/>
          </ac:spMkLst>
        </pc:spChg>
        <pc:spChg chg="add del mod">
          <ac:chgData name="刘 老师" userId="b4fc546b0e5cf88c" providerId="LiveId" clId="{10525F3A-B34E-4103-9AE6-E9F732288B63}" dt="2020-10-28T15:31:56.502" v="1434"/>
          <ac:spMkLst>
            <pc:docMk/>
            <pc:sldMk cId="2841943441" sldId="1077"/>
            <ac:spMk id="5" creationId="{72320AD6-19F4-4349-9939-D47DE1B6467D}"/>
          </ac:spMkLst>
        </pc:spChg>
        <pc:spChg chg="add del mod">
          <ac:chgData name="刘 老师" userId="b4fc546b0e5cf88c" providerId="LiveId" clId="{10525F3A-B34E-4103-9AE6-E9F732288B63}" dt="2020-10-28T15:31:56.502" v="1434"/>
          <ac:spMkLst>
            <pc:docMk/>
            <pc:sldMk cId="2841943441" sldId="1077"/>
            <ac:spMk id="6" creationId="{74737115-54BA-425B-A47A-1AB6B19DF06F}"/>
          </ac:spMkLst>
        </pc:spChg>
        <pc:spChg chg="add del mod">
          <ac:chgData name="刘 老师" userId="b4fc546b0e5cf88c" providerId="LiveId" clId="{10525F3A-B34E-4103-9AE6-E9F732288B63}" dt="2020-10-28T15:31:56.502" v="1434"/>
          <ac:spMkLst>
            <pc:docMk/>
            <pc:sldMk cId="2841943441" sldId="1077"/>
            <ac:spMk id="7" creationId="{757BF286-DD06-4DEF-8A4D-D21DE8BDF60F}"/>
          </ac:spMkLst>
        </pc:spChg>
        <pc:spChg chg="mod">
          <ac:chgData name="刘 老师" userId="b4fc546b0e5cf88c" providerId="LiveId" clId="{10525F3A-B34E-4103-9AE6-E9F732288B63}" dt="2020-10-29T14:36:28.248" v="5458"/>
          <ac:spMkLst>
            <pc:docMk/>
            <pc:sldMk cId="2841943441" sldId="1077"/>
            <ac:spMk id="6146" creationId="{00000000-0000-0000-0000-000000000000}"/>
          </ac:spMkLst>
        </pc:spChg>
      </pc:sldChg>
      <pc:sldChg chg="addSp delSp modSp add modAnim">
        <pc:chgData name="刘 老师" userId="b4fc546b0e5cf88c" providerId="LiveId" clId="{10525F3A-B34E-4103-9AE6-E9F732288B63}" dt="2020-10-29T14:50:33.899" v="5635"/>
        <pc:sldMkLst>
          <pc:docMk/>
          <pc:sldMk cId="2778504082" sldId="1078"/>
        </pc:sldMkLst>
        <pc:spChg chg="mod">
          <ac:chgData name="刘 老师" userId="b4fc546b0e5cf88c" providerId="LiveId" clId="{10525F3A-B34E-4103-9AE6-E9F732288B63}" dt="2020-10-29T14:49:55.183" v="5634" actId="6549"/>
          <ac:spMkLst>
            <pc:docMk/>
            <pc:sldMk cId="2778504082" sldId="1078"/>
            <ac:spMk id="2" creationId="{00000000-0000-0000-0000-000000000000}"/>
          </ac:spMkLst>
        </pc:spChg>
        <pc:spChg chg="add del mod">
          <ac:chgData name="刘 老师" userId="b4fc546b0e5cf88c" providerId="LiveId" clId="{10525F3A-B34E-4103-9AE6-E9F732288B63}" dt="2020-10-29T00:38:20.975" v="1671"/>
          <ac:spMkLst>
            <pc:docMk/>
            <pc:sldMk cId="2778504082" sldId="1078"/>
            <ac:spMk id="3" creationId="{9046C2A8-21FB-4F1A-B758-80A6ABCFD065}"/>
          </ac:spMkLst>
        </pc:spChg>
        <pc:spChg chg="add del mod">
          <ac:chgData name="刘 老师" userId="b4fc546b0e5cf88c" providerId="LiveId" clId="{10525F3A-B34E-4103-9AE6-E9F732288B63}" dt="2020-10-29T00:38:20.975" v="1671"/>
          <ac:spMkLst>
            <pc:docMk/>
            <pc:sldMk cId="2778504082" sldId="1078"/>
            <ac:spMk id="5" creationId="{237186F2-DC91-4507-90BB-DED9EEA85BF5}"/>
          </ac:spMkLst>
        </pc:spChg>
        <pc:spChg chg="add del mod">
          <ac:chgData name="刘 老师" userId="b4fc546b0e5cf88c" providerId="LiveId" clId="{10525F3A-B34E-4103-9AE6-E9F732288B63}" dt="2020-10-29T00:38:20.975" v="1671"/>
          <ac:spMkLst>
            <pc:docMk/>
            <pc:sldMk cId="2778504082" sldId="1078"/>
            <ac:spMk id="6" creationId="{A46CE3F3-8997-4F3D-8C6D-C15ED55BD032}"/>
          </ac:spMkLst>
        </pc:spChg>
        <pc:spChg chg="add del mod">
          <ac:chgData name="刘 老师" userId="b4fc546b0e5cf88c" providerId="LiveId" clId="{10525F3A-B34E-4103-9AE6-E9F732288B63}" dt="2020-10-29T00:38:20.975" v="1671"/>
          <ac:spMkLst>
            <pc:docMk/>
            <pc:sldMk cId="2778504082" sldId="1078"/>
            <ac:spMk id="7" creationId="{851B5795-0EB8-4B9E-B7AB-02A06588FD38}"/>
          </ac:spMkLst>
        </pc:spChg>
        <pc:spChg chg="mod">
          <ac:chgData name="刘 老师" userId="b4fc546b0e5cf88c" providerId="LiveId" clId="{10525F3A-B34E-4103-9AE6-E9F732288B63}" dt="2020-10-29T14:44:10.319" v="5552"/>
          <ac:spMkLst>
            <pc:docMk/>
            <pc:sldMk cId="2778504082" sldId="1078"/>
            <ac:spMk id="6146" creationId="{00000000-0000-0000-0000-000000000000}"/>
          </ac:spMkLst>
        </pc:spChg>
      </pc:sldChg>
      <pc:sldChg chg="addSp delSp modSp add modAnim">
        <pc:chgData name="刘 老师" userId="b4fc546b0e5cf88c" providerId="LiveId" clId="{10525F3A-B34E-4103-9AE6-E9F732288B63}" dt="2020-10-29T14:54:16.823" v="5681"/>
        <pc:sldMkLst>
          <pc:docMk/>
          <pc:sldMk cId="4266111257" sldId="1079"/>
        </pc:sldMkLst>
        <pc:spChg chg="mod">
          <ac:chgData name="刘 老师" userId="b4fc546b0e5cf88c" providerId="LiveId" clId="{10525F3A-B34E-4103-9AE6-E9F732288B63}" dt="2020-10-29T14:53:06.242" v="5680" actId="20577"/>
          <ac:spMkLst>
            <pc:docMk/>
            <pc:sldMk cId="4266111257" sldId="1079"/>
            <ac:spMk id="2" creationId="{00000000-0000-0000-0000-000000000000}"/>
          </ac:spMkLst>
        </pc:spChg>
        <pc:spChg chg="add del mod">
          <ac:chgData name="刘 老师" userId="b4fc546b0e5cf88c" providerId="LiveId" clId="{10525F3A-B34E-4103-9AE6-E9F732288B63}" dt="2020-10-29T00:49:48.711" v="1898"/>
          <ac:spMkLst>
            <pc:docMk/>
            <pc:sldMk cId="4266111257" sldId="1079"/>
            <ac:spMk id="3" creationId="{039B25B9-CEEA-42CB-82AF-7A65F4A8AB8E}"/>
          </ac:spMkLst>
        </pc:spChg>
        <pc:spChg chg="add del mod">
          <ac:chgData name="刘 老师" userId="b4fc546b0e5cf88c" providerId="LiveId" clId="{10525F3A-B34E-4103-9AE6-E9F732288B63}" dt="2020-10-29T00:49:48.711" v="1898"/>
          <ac:spMkLst>
            <pc:docMk/>
            <pc:sldMk cId="4266111257" sldId="1079"/>
            <ac:spMk id="5" creationId="{9088B4F7-E2A6-45C9-9731-7222BF3F78FF}"/>
          </ac:spMkLst>
        </pc:spChg>
        <pc:spChg chg="add del mod">
          <ac:chgData name="刘 老师" userId="b4fc546b0e5cf88c" providerId="LiveId" clId="{10525F3A-B34E-4103-9AE6-E9F732288B63}" dt="2020-10-29T00:49:48.711" v="1898"/>
          <ac:spMkLst>
            <pc:docMk/>
            <pc:sldMk cId="4266111257" sldId="1079"/>
            <ac:spMk id="6" creationId="{2DFDC16B-C20F-490D-8964-50FE400B4710}"/>
          </ac:spMkLst>
        </pc:spChg>
        <pc:spChg chg="add del mod">
          <ac:chgData name="刘 老师" userId="b4fc546b0e5cf88c" providerId="LiveId" clId="{10525F3A-B34E-4103-9AE6-E9F732288B63}" dt="2020-10-29T00:49:48.711" v="1898"/>
          <ac:spMkLst>
            <pc:docMk/>
            <pc:sldMk cId="4266111257" sldId="1079"/>
            <ac:spMk id="7" creationId="{27F6BF57-35C9-4FAB-BFEE-95456B15AC88}"/>
          </ac:spMkLst>
        </pc:spChg>
        <pc:spChg chg="mod">
          <ac:chgData name="刘 老师" userId="b4fc546b0e5cf88c" providerId="LiveId" clId="{10525F3A-B34E-4103-9AE6-E9F732288B63}" dt="2020-10-29T14:51:08.937" v="5655"/>
          <ac:spMkLst>
            <pc:docMk/>
            <pc:sldMk cId="4266111257" sldId="1079"/>
            <ac:spMk id="6146" creationId="{00000000-0000-0000-0000-000000000000}"/>
          </ac:spMkLst>
        </pc:spChg>
      </pc:sldChg>
      <pc:sldChg chg="addSp delSp modSp add modAnim">
        <pc:chgData name="刘 老师" userId="b4fc546b0e5cf88c" providerId="LiveId" clId="{10525F3A-B34E-4103-9AE6-E9F732288B63}" dt="2020-10-29T14:59:25.761" v="5783" actId="20577"/>
        <pc:sldMkLst>
          <pc:docMk/>
          <pc:sldMk cId="2624413822" sldId="1080"/>
        </pc:sldMkLst>
        <pc:spChg chg="mod">
          <ac:chgData name="刘 老师" userId="b4fc546b0e5cf88c" providerId="LiveId" clId="{10525F3A-B34E-4103-9AE6-E9F732288B63}" dt="2020-10-29T14:59:25.761" v="5783" actId="20577"/>
          <ac:spMkLst>
            <pc:docMk/>
            <pc:sldMk cId="2624413822" sldId="1080"/>
            <ac:spMk id="2" creationId="{00000000-0000-0000-0000-000000000000}"/>
          </ac:spMkLst>
        </pc:spChg>
        <pc:spChg chg="add del mod">
          <ac:chgData name="刘 老师" userId="b4fc546b0e5cf88c" providerId="LiveId" clId="{10525F3A-B34E-4103-9AE6-E9F732288B63}" dt="2020-10-29T00:59:32.047" v="2118"/>
          <ac:spMkLst>
            <pc:docMk/>
            <pc:sldMk cId="2624413822" sldId="1080"/>
            <ac:spMk id="3" creationId="{F44CD54C-290D-4EE7-874D-C0E4D86A5414}"/>
          </ac:spMkLst>
        </pc:spChg>
        <pc:spChg chg="add del mod">
          <ac:chgData name="刘 老师" userId="b4fc546b0e5cf88c" providerId="LiveId" clId="{10525F3A-B34E-4103-9AE6-E9F732288B63}" dt="2020-10-29T00:59:32.047" v="2118"/>
          <ac:spMkLst>
            <pc:docMk/>
            <pc:sldMk cId="2624413822" sldId="1080"/>
            <ac:spMk id="5" creationId="{AF477508-0F7D-4974-9A26-2439162414D3}"/>
          </ac:spMkLst>
        </pc:spChg>
        <pc:spChg chg="add del mod">
          <ac:chgData name="刘 老师" userId="b4fc546b0e5cf88c" providerId="LiveId" clId="{10525F3A-B34E-4103-9AE6-E9F732288B63}" dt="2020-10-29T00:59:32.047" v="2118"/>
          <ac:spMkLst>
            <pc:docMk/>
            <pc:sldMk cId="2624413822" sldId="1080"/>
            <ac:spMk id="6" creationId="{D6851CED-C4DA-4C1F-9BC5-7141A4DE52FA}"/>
          </ac:spMkLst>
        </pc:spChg>
        <pc:spChg chg="add del mod">
          <ac:chgData name="刘 老师" userId="b4fc546b0e5cf88c" providerId="LiveId" clId="{10525F3A-B34E-4103-9AE6-E9F732288B63}" dt="2020-10-29T00:59:32.047" v="2118"/>
          <ac:spMkLst>
            <pc:docMk/>
            <pc:sldMk cId="2624413822" sldId="1080"/>
            <ac:spMk id="7" creationId="{8904B36D-8180-4B16-85C5-A514029E0959}"/>
          </ac:spMkLst>
        </pc:spChg>
        <pc:spChg chg="mod">
          <ac:chgData name="刘 老师" userId="b4fc546b0e5cf88c" providerId="LiveId" clId="{10525F3A-B34E-4103-9AE6-E9F732288B63}" dt="2020-10-29T14:55:20.050" v="5708"/>
          <ac:spMkLst>
            <pc:docMk/>
            <pc:sldMk cId="2624413822" sldId="1080"/>
            <ac:spMk id="6146" creationId="{00000000-0000-0000-0000-000000000000}"/>
          </ac:spMkLst>
        </pc:spChg>
      </pc:sldChg>
      <pc:sldChg chg="addSp delSp modSp add modAnim">
        <pc:chgData name="刘 老师" userId="b4fc546b0e5cf88c" providerId="LiveId" clId="{10525F3A-B34E-4103-9AE6-E9F732288B63}" dt="2020-10-29T15:03:51.910" v="5900" actId="20577"/>
        <pc:sldMkLst>
          <pc:docMk/>
          <pc:sldMk cId="629155671" sldId="1081"/>
        </pc:sldMkLst>
        <pc:spChg chg="mod">
          <ac:chgData name="刘 老师" userId="b4fc546b0e5cf88c" providerId="LiveId" clId="{10525F3A-B34E-4103-9AE6-E9F732288B63}" dt="2020-10-29T15:03:51.910" v="5900" actId="20577"/>
          <ac:spMkLst>
            <pc:docMk/>
            <pc:sldMk cId="629155671" sldId="1081"/>
            <ac:spMk id="2" creationId="{00000000-0000-0000-0000-000000000000}"/>
          </ac:spMkLst>
        </pc:spChg>
        <pc:spChg chg="add del mod">
          <ac:chgData name="刘 老师" userId="b4fc546b0e5cf88c" providerId="LiveId" clId="{10525F3A-B34E-4103-9AE6-E9F732288B63}" dt="2020-10-29T01:10:33.816" v="2305"/>
          <ac:spMkLst>
            <pc:docMk/>
            <pc:sldMk cId="629155671" sldId="1081"/>
            <ac:spMk id="3" creationId="{48EA15CC-ADC8-4EF5-8DCD-310202CECC44}"/>
          </ac:spMkLst>
        </pc:spChg>
        <pc:spChg chg="add del mod">
          <ac:chgData name="刘 老师" userId="b4fc546b0e5cf88c" providerId="LiveId" clId="{10525F3A-B34E-4103-9AE6-E9F732288B63}" dt="2020-10-29T01:10:33.816" v="2305"/>
          <ac:spMkLst>
            <pc:docMk/>
            <pc:sldMk cId="629155671" sldId="1081"/>
            <ac:spMk id="5" creationId="{FF15C2DB-8992-4AE7-AEB6-844145A24C65}"/>
          </ac:spMkLst>
        </pc:spChg>
        <pc:spChg chg="add del mod">
          <ac:chgData name="刘 老师" userId="b4fc546b0e5cf88c" providerId="LiveId" clId="{10525F3A-B34E-4103-9AE6-E9F732288B63}" dt="2020-10-29T01:10:33.816" v="2305"/>
          <ac:spMkLst>
            <pc:docMk/>
            <pc:sldMk cId="629155671" sldId="1081"/>
            <ac:spMk id="6" creationId="{C421C333-7A98-4530-A450-F6832140009C}"/>
          </ac:spMkLst>
        </pc:spChg>
        <pc:spChg chg="add del mod">
          <ac:chgData name="刘 老师" userId="b4fc546b0e5cf88c" providerId="LiveId" clId="{10525F3A-B34E-4103-9AE6-E9F732288B63}" dt="2020-10-29T01:10:33.816" v="2305"/>
          <ac:spMkLst>
            <pc:docMk/>
            <pc:sldMk cId="629155671" sldId="1081"/>
            <ac:spMk id="7" creationId="{A9D807F9-22A0-4E98-ABD9-B10B24ACEB4E}"/>
          </ac:spMkLst>
        </pc:spChg>
        <pc:spChg chg="mod">
          <ac:chgData name="刘 老师" userId="b4fc546b0e5cf88c" providerId="LiveId" clId="{10525F3A-B34E-4103-9AE6-E9F732288B63}" dt="2020-10-29T15:00:32.077" v="5803"/>
          <ac:spMkLst>
            <pc:docMk/>
            <pc:sldMk cId="629155671" sldId="1081"/>
            <ac:spMk id="6146" creationId="{00000000-0000-0000-0000-000000000000}"/>
          </ac:spMkLst>
        </pc:spChg>
      </pc:sldChg>
      <pc:sldChg chg="addSp delSp modSp add modAnim">
        <pc:chgData name="刘 老师" userId="b4fc546b0e5cf88c" providerId="LiveId" clId="{10525F3A-B34E-4103-9AE6-E9F732288B63}" dt="2020-10-29T15:06:19.146" v="5948"/>
        <pc:sldMkLst>
          <pc:docMk/>
          <pc:sldMk cId="2277289254" sldId="1082"/>
        </pc:sldMkLst>
        <pc:spChg chg="mod">
          <ac:chgData name="刘 老师" userId="b4fc546b0e5cf88c" providerId="LiveId" clId="{10525F3A-B34E-4103-9AE6-E9F732288B63}" dt="2020-10-29T15:06:19.146" v="5948"/>
          <ac:spMkLst>
            <pc:docMk/>
            <pc:sldMk cId="2277289254" sldId="1082"/>
            <ac:spMk id="2" creationId="{00000000-0000-0000-0000-000000000000}"/>
          </ac:spMkLst>
        </pc:spChg>
        <pc:spChg chg="add del mod">
          <ac:chgData name="刘 老师" userId="b4fc546b0e5cf88c" providerId="LiveId" clId="{10525F3A-B34E-4103-9AE6-E9F732288B63}" dt="2020-10-29T01:26:14.261" v="2371"/>
          <ac:spMkLst>
            <pc:docMk/>
            <pc:sldMk cId="2277289254" sldId="1082"/>
            <ac:spMk id="3" creationId="{E4FD12F5-B524-4B2C-95DC-31CEDE9D3041}"/>
          </ac:spMkLst>
        </pc:spChg>
        <pc:spChg chg="add del mod">
          <ac:chgData name="刘 老师" userId="b4fc546b0e5cf88c" providerId="LiveId" clId="{10525F3A-B34E-4103-9AE6-E9F732288B63}" dt="2020-10-29T01:26:14.261" v="2371"/>
          <ac:spMkLst>
            <pc:docMk/>
            <pc:sldMk cId="2277289254" sldId="1082"/>
            <ac:spMk id="5" creationId="{EB11DC5E-EB3E-4E97-ADC2-5FBB3081F661}"/>
          </ac:spMkLst>
        </pc:spChg>
        <pc:spChg chg="add del mod">
          <ac:chgData name="刘 老师" userId="b4fc546b0e5cf88c" providerId="LiveId" clId="{10525F3A-B34E-4103-9AE6-E9F732288B63}" dt="2020-10-29T01:26:14.261" v="2371"/>
          <ac:spMkLst>
            <pc:docMk/>
            <pc:sldMk cId="2277289254" sldId="1082"/>
            <ac:spMk id="6" creationId="{64CC4DFE-9999-474C-A42B-46A4590D5745}"/>
          </ac:spMkLst>
        </pc:spChg>
        <pc:spChg chg="add del mod">
          <ac:chgData name="刘 老师" userId="b4fc546b0e5cf88c" providerId="LiveId" clId="{10525F3A-B34E-4103-9AE6-E9F732288B63}" dt="2020-10-29T01:26:14.261" v="2371"/>
          <ac:spMkLst>
            <pc:docMk/>
            <pc:sldMk cId="2277289254" sldId="1082"/>
            <ac:spMk id="7" creationId="{243E7E40-DC51-4E68-8ACF-D40B6DA93FC8}"/>
          </ac:spMkLst>
        </pc:spChg>
        <pc:spChg chg="mod">
          <ac:chgData name="刘 老师" userId="b4fc546b0e5cf88c" providerId="LiveId" clId="{10525F3A-B34E-4103-9AE6-E9F732288B63}" dt="2020-10-29T15:04:26.888" v="5929"/>
          <ac:spMkLst>
            <pc:docMk/>
            <pc:sldMk cId="2277289254" sldId="1082"/>
            <ac:spMk id="6146" creationId="{00000000-0000-0000-0000-000000000000}"/>
          </ac:spMkLst>
        </pc:spChg>
      </pc:sldChg>
      <pc:sldChg chg="modSp add modAnim">
        <pc:chgData name="刘 老师" userId="b4fc546b0e5cf88c" providerId="LiveId" clId="{10525F3A-B34E-4103-9AE6-E9F732288B63}" dt="2020-10-29T15:07:55.305" v="5988"/>
        <pc:sldMkLst>
          <pc:docMk/>
          <pc:sldMk cId="3509064411" sldId="1083"/>
        </pc:sldMkLst>
        <pc:spChg chg="mod">
          <ac:chgData name="刘 老师" userId="b4fc546b0e5cf88c" providerId="LiveId" clId="{10525F3A-B34E-4103-9AE6-E9F732288B63}" dt="2020-10-29T15:07:55.305" v="5988"/>
          <ac:spMkLst>
            <pc:docMk/>
            <pc:sldMk cId="3509064411" sldId="1083"/>
            <ac:spMk id="2" creationId="{00000000-0000-0000-0000-000000000000}"/>
          </ac:spMkLst>
        </pc:spChg>
        <pc:spChg chg="mod">
          <ac:chgData name="刘 老师" userId="b4fc546b0e5cf88c" providerId="LiveId" clId="{10525F3A-B34E-4103-9AE6-E9F732288B63}" dt="2020-10-29T15:06:46.500" v="5968"/>
          <ac:spMkLst>
            <pc:docMk/>
            <pc:sldMk cId="3509064411" sldId="1083"/>
            <ac:spMk id="6146" creationId="{00000000-0000-0000-0000-000000000000}"/>
          </ac:spMkLst>
        </pc:spChg>
      </pc:sldChg>
      <pc:sldChg chg="addSp delSp modSp add modAnim">
        <pc:chgData name="刘 老师" userId="b4fc546b0e5cf88c" providerId="LiveId" clId="{10525F3A-B34E-4103-9AE6-E9F732288B63}" dt="2020-10-29T15:10:09.469" v="6021" actId="20577"/>
        <pc:sldMkLst>
          <pc:docMk/>
          <pc:sldMk cId="3664346654" sldId="1084"/>
        </pc:sldMkLst>
        <pc:spChg chg="mod">
          <ac:chgData name="刘 老师" userId="b4fc546b0e5cf88c" providerId="LiveId" clId="{10525F3A-B34E-4103-9AE6-E9F732288B63}" dt="2020-10-29T15:10:09.469" v="6021" actId="20577"/>
          <ac:spMkLst>
            <pc:docMk/>
            <pc:sldMk cId="3664346654" sldId="1084"/>
            <ac:spMk id="2" creationId="{00000000-0000-0000-0000-000000000000}"/>
          </ac:spMkLst>
        </pc:spChg>
        <pc:spChg chg="add del mod">
          <ac:chgData name="刘 老师" userId="b4fc546b0e5cf88c" providerId="LiveId" clId="{10525F3A-B34E-4103-9AE6-E9F732288B63}" dt="2020-10-29T02:03:23.807" v="2739"/>
          <ac:spMkLst>
            <pc:docMk/>
            <pc:sldMk cId="3664346654" sldId="1084"/>
            <ac:spMk id="3" creationId="{AF765973-73E0-42AD-98D8-41E804A46A32}"/>
          </ac:spMkLst>
        </pc:spChg>
        <pc:spChg chg="add del mod">
          <ac:chgData name="刘 老师" userId="b4fc546b0e5cf88c" providerId="LiveId" clId="{10525F3A-B34E-4103-9AE6-E9F732288B63}" dt="2020-10-29T02:03:23.807" v="2739"/>
          <ac:spMkLst>
            <pc:docMk/>
            <pc:sldMk cId="3664346654" sldId="1084"/>
            <ac:spMk id="5" creationId="{E99A7F1C-76B2-43D4-9A40-11208E413949}"/>
          </ac:spMkLst>
        </pc:spChg>
        <pc:spChg chg="add del mod">
          <ac:chgData name="刘 老师" userId="b4fc546b0e5cf88c" providerId="LiveId" clId="{10525F3A-B34E-4103-9AE6-E9F732288B63}" dt="2020-10-29T02:03:23.807" v="2739"/>
          <ac:spMkLst>
            <pc:docMk/>
            <pc:sldMk cId="3664346654" sldId="1084"/>
            <ac:spMk id="6" creationId="{62FD4FA3-3B28-48FB-8420-7D6B2F1DE4C8}"/>
          </ac:spMkLst>
        </pc:spChg>
        <pc:spChg chg="add del mod">
          <ac:chgData name="刘 老师" userId="b4fc546b0e5cf88c" providerId="LiveId" clId="{10525F3A-B34E-4103-9AE6-E9F732288B63}" dt="2020-10-29T02:03:23.807" v="2739"/>
          <ac:spMkLst>
            <pc:docMk/>
            <pc:sldMk cId="3664346654" sldId="1084"/>
            <ac:spMk id="7" creationId="{846B73BC-9893-4208-9CA8-9B1203235E65}"/>
          </ac:spMkLst>
        </pc:spChg>
        <pc:spChg chg="mod">
          <ac:chgData name="刘 老师" userId="b4fc546b0e5cf88c" providerId="LiveId" clId="{10525F3A-B34E-4103-9AE6-E9F732288B63}" dt="2020-10-29T15:08:47.954" v="6002"/>
          <ac:spMkLst>
            <pc:docMk/>
            <pc:sldMk cId="3664346654" sldId="1084"/>
            <ac:spMk id="6146" creationId="{00000000-0000-0000-0000-000000000000}"/>
          </ac:spMkLst>
        </pc:spChg>
      </pc:sldChg>
      <pc:sldChg chg="addSp delSp modSp add modAnim">
        <pc:chgData name="刘 老师" userId="b4fc546b0e5cf88c" providerId="LiveId" clId="{10525F3A-B34E-4103-9AE6-E9F732288B63}" dt="2020-10-29T15:10:52.232" v="6055" actId="1076"/>
        <pc:sldMkLst>
          <pc:docMk/>
          <pc:sldMk cId="771395237" sldId="1085"/>
        </pc:sldMkLst>
        <pc:spChg chg="mod">
          <ac:chgData name="刘 老师" userId="b4fc546b0e5cf88c" providerId="LiveId" clId="{10525F3A-B34E-4103-9AE6-E9F732288B63}" dt="2020-10-29T15:10:37.859" v="6054" actId="20577"/>
          <ac:spMkLst>
            <pc:docMk/>
            <pc:sldMk cId="771395237" sldId="1085"/>
            <ac:spMk id="2" creationId="{00000000-0000-0000-0000-000000000000}"/>
          </ac:spMkLst>
        </pc:spChg>
        <pc:spChg chg="add del mod">
          <ac:chgData name="刘 老师" userId="b4fc546b0e5cf88c" providerId="LiveId" clId="{10525F3A-B34E-4103-9AE6-E9F732288B63}" dt="2020-10-29T02:14:09.764" v="2870"/>
          <ac:spMkLst>
            <pc:docMk/>
            <pc:sldMk cId="771395237" sldId="1085"/>
            <ac:spMk id="3" creationId="{18E4054A-98F9-40E9-A6C8-4CFDB684AF24}"/>
          </ac:spMkLst>
        </pc:spChg>
        <pc:spChg chg="add del mod">
          <ac:chgData name="刘 老师" userId="b4fc546b0e5cf88c" providerId="LiveId" clId="{10525F3A-B34E-4103-9AE6-E9F732288B63}" dt="2020-10-29T02:14:09.764" v="2870"/>
          <ac:spMkLst>
            <pc:docMk/>
            <pc:sldMk cId="771395237" sldId="1085"/>
            <ac:spMk id="5" creationId="{7068E119-347E-4954-9961-B47ED1668694}"/>
          </ac:spMkLst>
        </pc:spChg>
        <pc:spChg chg="add del mod">
          <ac:chgData name="刘 老师" userId="b4fc546b0e5cf88c" providerId="LiveId" clId="{10525F3A-B34E-4103-9AE6-E9F732288B63}" dt="2020-10-29T02:14:09.764" v="2870"/>
          <ac:spMkLst>
            <pc:docMk/>
            <pc:sldMk cId="771395237" sldId="1085"/>
            <ac:spMk id="6" creationId="{B6BC39B7-8BBA-4394-B8CC-F4136942DB59}"/>
          </ac:spMkLst>
        </pc:spChg>
        <pc:spChg chg="add del mod">
          <ac:chgData name="刘 老师" userId="b4fc546b0e5cf88c" providerId="LiveId" clId="{10525F3A-B34E-4103-9AE6-E9F732288B63}" dt="2020-10-29T02:14:09.764" v="2870"/>
          <ac:spMkLst>
            <pc:docMk/>
            <pc:sldMk cId="771395237" sldId="1085"/>
            <ac:spMk id="7" creationId="{EB2F6A31-B85A-41A2-8EAC-2C8CB08D277D}"/>
          </ac:spMkLst>
        </pc:spChg>
        <pc:spChg chg="mod">
          <ac:chgData name="刘 老师" userId="b4fc546b0e5cf88c" providerId="LiveId" clId="{10525F3A-B34E-4103-9AE6-E9F732288B63}" dt="2020-10-29T15:10:29.005" v="6044"/>
          <ac:spMkLst>
            <pc:docMk/>
            <pc:sldMk cId="771395237" sldId="1085"/>
            <ac:spMk id="6146" creationId="{00000000-0000-0000-0000-000000000000}"/>
          </ac:spMkLst>
        </pc:spChg>
        <pc:graphicFrameChg chg="add mod">
          <ac:chgData name="刘 老师" userId="b4fc546b0e5cf88c" providerId="LiveId" clId="{10525F3A-B34E-4103-9AE6-E9F732288B63}" dt="2020-10-29T15:10:52.232" v="6055" actId="1076"/>
          <ac:graphicFrameMkLst>
            <pc:docMk/>
            <pc:sldMk cId="771395237" sldId="1085"/>
            <ac:graphicFrameMk id="10" creationId="{368420C5-358C-44B4-B56D-8CA0AF388633}"/>
          </ac:graphicFrameMkLst>
        </pc:graphicFrameChg>
        <pc:graphicFrameChg chg="add mod">
          <ac:chgData name="刘 老师" userId="b4fc546b0e5cf88c" providerId="LiveId" clId="{10525F3A-B34E-4103-9AE6-E9F732288B63}" dt="2020-10-29T15:10:52.232" v="6055" actId="1076"/>
          <ac:graphicFrameMkLst>
            <pc:docMk/>
            <pc:sldMk cId="771395237" sldId="1085"/>
            <ac:graphicFrameMk id="11" creationId="{AFBB5F58-390E-4E81-9415-EAEFABEF830D}"/>
          </ac:graphicFrameMkLst>
        </pc:graphicFrameChg>
      </pc:sldChg>
      <pc:sldChg chg="addSp delSp modSp add delAnim modAnim">
        <pc:chgData name="刘 老师" userId="b4fc546b0e5cf88c" providerId="LiveId" clId="{10525F3A-B34E-4103-9AE6-E9F732288B63}" dt="2020-10-29T15:11:36.633" v="6085"/>
        <pc:sldMkLst>
          <pc:docMk/>
          <pc:sldMk cId="1519799196" sldId="1086"/>
        </pc:sldMkLst>
        <pc:spChg chg="mod">
          <ac:chgData name="刘 老师" userId="b4fc546b0e5cf88c" providerId="LiveId" clId="{10525F3A-B34E-4103-9AE6-E9F732288B63}" dt="2020-10-29T15:11:23.087" v="6084" actId="6549"/>
          <ac:spMkLst>
            <pc:docMk/>
            <pc:sldMk cId="1519799196" sldId="1086"/>
            <ac:spMk id="2" creationId="{00000000-0000-0000-0000-000000000000}"/>
          </ac:spMkLst>
        </pc:spChg>
        <pc:spChg chg="mod">
          <ac:chgData name="刘 老师" userId="b4fc546b0e5cf88c" providerId="LiveId" clId="{10525F3A-B34E-4103-9AE6-E9F732288B63}" dt="2020-10-29T15:11:15.406" v="6073"/>
          <ac:spMkLst>
            <pc:docMk/>
            <pc:sldMk cId="1519799196" sldId="1086"/>
            <ac:spMk id="6146" creationId="{00000000-0000-0000-0000-000000000000}"/>
          </ac:spMkLst>
        </pc:spChg>
        <pc:graphicFrameChg chg="add mod">
          <ac:chgData name="刘 老师" userId="b4fc546b0e5cf88c" providerId="LiveId" clId="{10525F3A-B34E-4103-9AE6-E9F732288B63}" dt="2020-10-29T02:26:29.972" v="2997" actId="1076"/>
          <ac:graphicFrameMkLst>
            <pc:docMk/>
            <pc:sldMk cId="1519799196" sldId="1086"/>
            <ac:graphicFrameMk id="8" creationId="{5626C26B-DCFF-4C36-BCE6-1C4666DCF601}"/>
          </ac:graphicFrameMkLst>
        </pc:graphicFrameChg>
        <pc:graphicFrameChg chg="del">
          <ac:chgData name="刘 老师" userId="b4fc546b0e5cf88c" providerId="LiveId" clId="{10525F3A-B34E-4103-9AE6-E9F732288B63}" dt="2020-10-29T02:19:52.926" v="2901" actId="478"/>
          <ac:graphicFrameMkLst>
            <pc:docMk/>
            <pc:sldMk cId="1519799196" sldId="1086"/>
            <ac:graphicFrameMk id="10" creationId="{368420C5-358C-44B4-B56D-8CA0AF388633}"/>
          </ac:graphicFrameMkLst>
        </pc:graphicFrameChg>
        <pc:graphicFrameChg chg="del">
          <ac:chgData name="刘 老师" userId="b4fc546b0e5cf88c" providerId="LiveId" clId="{10525F3A-B34E-4103-9AE6-E9F732288B63}" dt="2020-10-29T02:19:53.624" v="2902" actId="478"/>
          <ac:graphicFrameMkLst>
            <pc:docMk/>
            <pc:sldMk cId="1519799196" sldId="1086"/>
            <ac:graphicFrameMk id="11" creationId="{AFBB5F58-390E-4E81-9415-EAEFABEF830D}"/>
          </ac:graphicFrameMkLst>
        </pc:graphicFrameChg>
        <pc:graphicFrameChg chg="add mod">
          <ac:chgData name="刘 老师" userId="b4fc546b0e5cf88c" providerId="LiveId" clId="{10525F3A-B34E-4103-9AE6-E9F732288B63}" dt="2020-10-29T02:26:26.890" v="2996" actId="1076"/>
          <ac:graphicFrameMkLst>
            <pc:docMk/>
            <pc:sldMk cId="1519799196" sldId="1086"/>
            <ac:graphicFrameMk id="12" creationId="{49E5A912-7860-4E48-A5E3-7CA0F2954C49}"/>
          </ac:graphicFrameMkLst>
        </pc:graphicFrameChg>
      </pc:sldChg>
      <pc:sldChg chg="addSp delSp modSp add delAnim modAnim">
        <pc:chgData name="刘 老师" userId="b4fc546b0e5cf88c" providerId="LiveId" clId="{10525F3A-B34E-4103-9AE6-E9F732288B63}" dt="2020-10-29T15:12:53.004" v="6111"/>
        <pc:sldMkLst>
          <pc:docMk/>
          <pc:sldMk cId="115998322" sldId="1087"/>
        </pc:sldMkLst>
        <pc:spChg chg="mod">
          <ac:chgData name="刘 老师" userId="b4fc546b0e5cf88c" providerId="LiveId" clId="{10525F3A-B34E-4103-9AE6-E9F732288B63}" dt="2020-10-29T15:12:44.748" v="6110" actId="20577"/>
          <ac:spMkLst>
            <pc:docMk/>
            <pc:sldMk cId="115998322" sldId="1087"/>
            <ac:spMk id="2" creationId="{00000000-0000-0000-0000-000000000000}"/>
          </ac:spMkLst>
        </pc:spChg>
        <pc:spChg chg="add del mod">
          <ac:chgData name="刘 老师" userId="b4fc546b0e5cf88c" providerId="LiveId" clId="{10525F3A-B34E-4103-9AE6-E9F732288B63}" dt="2020-10-29T02:27:49.989" v="3021"/>
          <ac:spMkLst>
            <pc:docMk/>
            <pc:sldMk cId="115998322" sldId="1087"/>
            <ac:spMk id="3" creationId="{E0490EBE-B71B-416D-AB87-7CAA742B9CA6}"/>
          </ac:spMkLst>
        </pc:spChg>
        <pc:spChg chg="add del mod">
          <ac:chgData name="刘 老师" userId="b4fc546b0e5cf88c" providerId="LiveId" clId="{10525F3A-B34E-4103-9AE6-E9F732288B63}" dt="2020-10-29T02:27:49.989" v="3021"/>
          <ac:spMkLst>
            <pc:docMk/>
            <pc:sldMk cId="115998322" sldId="1087"/>
            <ac:spMk id="5" creationId="{7BE1A1BC-8F72-4F6A-8B61-DF054A5164B3}"/>
          </ac:spMkLst>
        </pc:spChg>
        <pc:spChg chg="add del mod">
          <ac:chgData name="刘 老师" userId="b4fc546b0e5cf88c" providerId="LiveId" clId="{10525F3A-B34E-4103-9AE6-E9F732288B63}" dt="2020-10-29T02:27:49.989" v="3021"/>
          <ac:spMkLst>
            <pc:docMk/>
            <pc:sldMk cId="115998322" sldId="1087"/>
            <ac:spMk id="6" creationId="{9D6826D9-9AC1-40B3-B71A-832F5AB0975A}"/>
          </ac:spMkLst>
        </pc:spChg>
        <pc:spChg chg="add del mod">
          <ac:chgData name="刘 老师" userId="b4fc546b0e5cf88c" providerId="LiveId" clId="{10525F3A-B34E-4103-9AE6-E9F732288B63}" dt="2020-10-29T02:27:49.989" v="3021"/>
          <ac:spMkLst>
            <pc:docMk/>
            <pc:sldMk cId="115998322" sldId="1087"/>
            <ac:spMk id="7" creationId="{FD2D7DCA-6ED6-4D66-829B-F66F5244FB09}"/>
          </ac:spMkLst>
        </pc:spChg>
        <pc:spChg chg="add mod">
          <ac:chgData name="刘 老师" userId="b4fc546b0e5cf88c" providerId="LiveId" clId="{10525F3A-B34E-4103-9AE6-E9F732288B63}" dt="2020-10-29T02:30:53.625" v="3130" actId="403"/>
          <ac:spMkLst>
            <pc:docMk/>
            <pc:sldMk cId="115998322" sldId="1087"/>
            <ac:spMk id="15" creationId="{5A8F27B3-64BE-450E-8ACE-86466F6C5372}"/>
          </ac:spMkLst>
        </pc:spChg>
        <pc:spChg chg="add mod">
          <ac:chgData name="刘 老师" userId="b4fc546b0e5cf88c" providerId="LiveId" clId="{10525F3A-B34E-4103-9AE6-E9F732288B63}" dt="2020-10-29T02:31:00.894" v="3133" actId="114"/>
          <ac:spMkLst>
            <pc:docMk/>
            <pc:sldMk cId="115998322" sldId="1087"/>
            <ac:spMk id="16" creationId="{E42572AF-245E-4EB3-93D2-BC8EF0749C93}"/>
          </ac:spMkLst>
        </pc:spChg>
        <pc:spChg chg="add mod">
          <ac:chgData name="刘 老师" userId="b4fc546b0e5cf88c" providerId="LiveId" clId="{10525F3A-B34E-4103-9AE6-E9F732288B63}" dt="2020-10-29T02:30:18.368" v="3110" actId="403"/>
          <ac:spMkLst>
            <pc:docMk/>
            <pc:sldMk cId="115998322" sldId="1087"/>
            <ac:spMk id="17" creationId="{1C535D81-F738-445F-82AB-C40A04918DB9}"/>
          </ac:spMkLst>
        </pc:spChg>
        <pc:spChg chg="add mod">
          <ac:chgData name="刘 老师" userId="b4fc546b0e5cf88c" providerId="LiveId" clId="{10525F3A-B34E-4103-9AE6-E9F732288B63}" dt="2020-10-29T02:30:42.799" v="3127" actId="1037"/>
          <ac:spMkLst>
            <pc:docMk/>
            <pc:sldMk cId="115998322" sldId="1087"/>
            <ac:spMk id="18" creationId="{E1D2D493-7F10-41A1-9503-CF37A3DF883E}"/>
          </ac:spMkLst>
        </pc:spChg>
        <pc:spChg chg="mod">
          <ac:chgData name="刘 老师" userId="b4fc546b0e5cf88c" providerId="LiveId" clId="{10525F3A-B34E-4103-9AE6-E9F732288B63}" dt="2020-10-29T15:12:39.090" v="6099"/>
          <ac:spMkLst>
            <pc:docMk/>
            <pc:sldMk cId="115998322" sldId="1087"/>
            <ac:spMk id="6146" creationId="{00000000-0000-0000-0000-000000000000}"/>
          </ac:spMkLst>
        </pc:spChg>
        <pc:grpChg chg="add mod">
          <ac:chgData name="刘 老师" userId="b4fc546b0e5cf88c" providerId="LiveId" clId="{10525F3A-B34E-4103-9AE6-E9F732288B63}" dt="2020-10-29T02:30:02.089" v="3106" actId="1076"/>
          <ac:grpSpMkLst>
            <pc:docMk/>
            <pc:sldMk cId="115998322" sldId="1087"/>
            <ac:grpSpMk id="10" creationId="{EE8B7432-8182-4407-AC7F-A17C526501FB}"/>
          </ac:grpSpMkLst>
        </pc:grpChg>
        <pc:grpChg chg="add mod">
          <ac:chgData name="刘 老师" userId="b4fc546b0e5cf88c" providerId="LiveId" clId="{10525F3A-B34E-4103-9AE6-E9F732288B63}" dt="2020-10-29T02:31:10.549" v="3134" actId="1076"/>
          <ac:grpSpMkLst>
            <pc:docMk/>
            <pc:sldMk cId="115998322" sldId="1087"/>
            <ac:grpSpMk id="11" creationId="{E94AC642-0652-4E8A-BD0E-C5C78F464A10}"/>
          </ac:grpSpMkLst>
        </pc:grpChg>
        <pc:graphicFrameChg chg="del">
          <ac:chgData name="刘 老师" userId="b4fc546b0e5cf88c" providerId="LiveId" clId="{10525F3A-B34E-4103-9AE6-E9F732288B63}" dt="2020-10-29T02:27:27.349" v="3017" actId="478"/>
          <ac:graphicFrameMkLst>
            <pc:docMk/>
            <pc:sldMk cId="115998322" sldId="1087"/>
            <ac:graphicFrameMk id="8" creationId="{5626C26B-DCFF-4C36-BCE6-1C4666DCF601}"/>
          </ac:graphicFrameMkLst>
        </pc:graphicFrameChg>
        <pc:graphicFrameChg chg="del">
          <ac:chgData name="刘 老师" userId="b4fc546b0e5cf88c" providerId="LiveId" clId="{10525F3A-B34E-4103-9AE6-E9F732288B63}" dt="2020-10-29T02:27:25.958" v="3016" actId="478"/>
          <ac:graphicFrameMkLst>
            <pc:docMk/>
            <pc:sldMk cId="115998322" sldId="1087"/>
            <ac:graphicFrameMk id="12" creationId="{49E5A912-7860-4E48-A5E3-7CA0F2954C49}"/>
          </ac:graphicFrameMkLst>
        </pc:graphicFrameChg>
        <pc:picChg chg="add mod">
          <ac:chgData name="刘 老师" userId="b4fc546b0e5cf88c" providerId="LiveId" clId="{10525F3A-B34E-4103-9AE6-E9F732288B63}" dt="2020-10-29T02:29:05.066" v="3093" actId="164"/>
          <ac:picMkLst>
            <pc:docMk/>
            <pc:sldMk cId="115998322" sldId="1087"/>
            <ac:picMk id="13" creationId="{24904726-F8A0-4B4B-AA14-658B764190E7}"/>
          </ac:picMkLst>
        </pc:picChg>
        <pc:picChg chg="add mod">
          <ac:chgData name="刘 老师" userId="b4fc546b0e5cf88c" providerId="LiveId" clId="{10525F3A-B34E-4103-9AE6-E9F732288B63}" dt="2020-10-29T02:29:36.076" v="3100" actId="164"/>
          <ac:picMkLst>
            <pc:docMk/>
            <pc:sldMk cId="115998322" sldId="1087"/>
            <ac:picMk id="14" creationId="{CC03FD4F-378B-400A-8F57-28BC8322BF07}"/>
          </ac:picMkLst>
        </pc:picChg>
      </pc:sldChg>
      <pc:sldChg chg="addSp delSp modSp add modAnim">
        <pc:chgData name="刘 老师" userId="b4fc546b0e5cf88c" providerId="LiveId" clId="{10525F3A-B34E-4103-9AE6-E9F732288B63}" dt="2020-10-29T15:13:42.158" v="6156" actId="14"/>
        <pc:sldMkLst>
          <pc:docMk/>
          <pc:sldMk cId="401745797" sldId="1088"/>
        </pc:sldMkLst>
        <pc:spChg chg="mod">
          <ac:chgData name="刘 老师" userId="b4fc546b0e5cf88c" providerId="LiveId" clId="{10525F3A-B34E-4103-9AE6-E9F732288B63}" dt="2020-10-29T15:13:42.158" v="6156" actId="14"/>
          <ac:spMkLst>
            <pc:docMk/>
            <pc:sldMk cId="401745797" sldId="1088"/>
            <ac:spMk id="2" creationId="{00000000-0000-0000-0000-000000000000}"/>
          </ac:spMkLst>
        </pc:spChg>
        <pc:spChg chg="add del mod">
          <ac:chgData name="刘 老师" userId="b4fc546b0e5cf88c" providerId="LiveId" clId="{10525F3A-B34E-4103-9AE6-E9F732288B63}" dt="2020-10-29T02:36:00.929" v="3169"/>
          <ac:spMkLst>
            <pc:docMk/>
            <pc:sldMk cId="401745797" sldId="1088"/>
            <ac:spMk id="3" creationId="{350B8A02-79A3-4A1C-A5F9-C987CE703BAA}"/>
          </ac:spMkLst>
        </pc:spChg>
        <pc:spChg chg="add del mod">
          <ac:chgData name="刘 老师" userId="b4fc546b0e5cf88c" providerId="LiveId" clId="{10525F3A-B34E-4103-9AE6-E9F732288B63}" dt="2020-10-29T02:36:00.929" v="3169"/>
          <ac:spMkLst>
            <pc:docMk/>
            <pc:sldMk cId="401745797" sldId="1088"/>
            <ac:spMk id="5" creationId="{B0497593-311F-464F-B044-B64B95670FD7}"/>
          </ac:spMkLst>
        </pc:spChg>
        <pc:spChg chg="add del mod">
          <ac:chgData name="刘 老师" userId="b4fc546b0e5cf88c" providerId="LiveId" clId="{10525F3A-B34E-4103-9AE6-E9F732288B63}" dt="2020-10-29T02:36:00.929" v="3169"/>
          <ac:spMkLst>
            <pc:docMk/>
            <pc:sldMk cId="401745797" sldId="1088"/>
            <ac:spMk id="6" creationId="{27AE51CA-4A4C-4E0E-A558-C7F76C8E2C5F}"/>
          </ac:spMkLst>
        </pc:spChg>
        <pc:spChg chg="add del mod">
          <ac:chgData name="刘 老师" userId="b4fc546b0e5cf88c" providerId="LiveId" clId="{10525F3A-B34E-4103-9AE6-E9F732288B63}" dt="2020-10-29T02:36:00.929" v="3169"/>
          <ac:spMkLst>
            <pc:docMk/>
            <pc:sldMk cId="401745797" sldId="1088"/>
            <ac:spMk id="7" creationId="{65A38064-EE17-4232-987D-6E3F061DE686}"/>
          </ac:spMkLst>
        </pc:spChg>
        <pc:spChg chg="mod">
          <ac:chgData name="刘 老师" userId="b4fc546b0e5cf88c" providerId="LiveId" clId="{10525F3A-B34E-4103-9AE6-E9F732288B63}" dt="2020-10-29T15:13:21.676" v="6144"/>
          <ac:spMkLst>
            <pc:docMk/>
            <pc:sldMk cId="401745797" sldId="1088"/>
            <ac:spMk id="6146" creationId="{00000000-0000-0000-0000-000000000000}"/>
          </ac:spMkLst>
        </pc:spChg>
        <pc:grpChg chg="del">
          <ac:chgData name="刘 老师" userId="b4fc546b0e5cf88c" providerId="LiveId" clId="{10525F3A-B34E-4103-9AE6-E9F732288B63}" dt="2020-10-29T02:35:39.278" v="3165" actId="478"/>
          <ac:grpSpMkLst>
            <pc:docMk/>
            <pc:sldMk cId="401745797" sldId="1088"/>
            <ac:grpSpMk id="10" creationId="{EE8B7432-8182-4407-AC7F-A17C526501FB}"/>
          </ac:grpSpMkLst>
        </pc:grpChg>
        <pc:grpChg chg="del">
          <ac:chgData name="刘 老师" userId="b4fc546b0e5cf88c" providerId="LiveId" clId="{10525F3A-B34E-4103-9AE6-E9F732288B63}" dt="2020-10-29T02:35:39.278" v="3165" actId="478"/>
          <ac:grpSpMkLst>
            <pc:docMk/>
            <pc:sldMk cId="401745797" sldId="1088"/>
            <ac:grpSpMk id="11" creationId="{E94AC642-0652-4E8A-BD0E-C5C78F464A10}"/>
          </ac:grpSpMkLst>
        </pc:grpChg>
      </pc:sldChg>
      <pc:sldChg chg="addSp delSp modSp add modAnim">
        <pc:chgData name="刘 老师" userId="b4fc546b0e5cf88c" providerId="LiveId" clId="{10525F3A-B34E-4103-9AE6-E9F732288B63}" dt="2020-10-30T00:21:32.175" v="6286" actId="20577"/>
        <pc:sldMkLst>
          <pc:docMk/>
          <pc:sldMk cId="882429027" sldId="1089"/>
        </pc:sldMkLst>
        <pc:spChg chg="mod">
          <ac:chgData name="刘 老师" userId="b4fc546b0e5cf88c" providerId="LiveId" clId="{10525F3A-B34E-4103-9AE6-E9F732288B63}" dt="2020-10-30T00:21:32.175" v="6286" actId="20577"/>
          <ac:spMkLst>
            <pc:docMk/>
            <pc:sldMk cId="882429027" sldId="1089"/>
            <ac:spMk id="2" creationId="{00000000-0000-0000-0000-000000000000}"/>
          </ac:spMkLst>
        </pc:spChg>
        <pc:spChg chg="add del mod">
          <ac:chgData name="刘 老师" userId="b4fc546b0e5cf88c" providerId="LiveId" clId="{10525F3A-B34E-4103-9AE6-E9F732288B63}" dt="2020-10-29T02:43:10.444" v="3282"/>
          <ac:spMkLst>
            <pc:docMk/>
            <pc:sldMk cId="882429027" sldId="1089"/>
            <ac:spMk id="3" creationId="{EF1BFA02-FF98-4DDE-901D-5AAB8A877418}"/>
          </ac:spMkLst>
        </pc:spChg>
        <pc:spChg chg="add del mod">
          <ac:chgData name="刘 老师" userId="b4fc546b0e5cf88c" providerId="LiveId" clId="{10525F3A-B34E-4103-9AE6-E9F732288B63}" dt="2020-10-29T02:43:10.444" v="3282"/>
          <ac:spMkLst>
            <pc:docMk/>
            <pc:sldMk cId="882429027" sldId="1089"/>
            <ac:spMk id="5" creationId="{2A45E0CA-3C67-4446-ADA4-6CCECB6899C6}"/>
          </ac:spMkLst>
        </pc:spChg>
        <pc:spChg chg="add del mod">
          <ac:chgData name="刘 老师" userId="b4fc546b0e5cf88c" providerId="LiveId" clId="{10525F3A-B34E-4103-9AE6-E9F732288B63}" dt="2020-10-29T02:43:10.444" v="3282"/>
          <ac:spMkLst>
            <pc:docMk/>
            <pc:sldMk cId="882429027" sldId="1089"/>
            <ac:spMk id="6" creationId="{C38CA279-5728-40DE-BA9A-89B907D1AFA2}"/>
          </ac:spMkLst>
        </pc:spChg>
        <pc:spChg chg="add del mod">
          <ac:chgData name="刘 老师" userId="b4fc546b0e5cf88c" providerId="LiveId" clId="{10525F3A-B34E-4103-9AE6-E9F732288B63}" dt="2020-10-29T02:43:10.444" v="3282"/>
          <ac:spMkLst>
            <pc:docMk/>
            <pc:sldMk cId="882429027" sldId="1089"/>
            <ac:spMk id="7" creationId="{F990AC81-D0D4-48DF-B6FC-BD5A909FDBAC}"/>
          </ac:spMkLst>
        </pc:spChg>
        <pc:spChg chg="mod">
          <ac:chgData name="刘 老师" userId="b4fc546b0e5cf88c" providerId="LiveId" clId="{10525F3A-B34E-4103-9AE6-E9F732288B63}" dt="2020-10-30T00:17:30.133" v="6184"/>
          <ac:spMkLst>
            <pc:docMk/>
            <pc:sldMk cId="882429027" sldId="1089"/>
            <ac:spMk id="6146" creationId="{00000000-0000-0000-0000-000000000000}"/>
          </ac:spMkLst>
        </pc:spChg>
      </pc:sldChg>
      <pc:sldChg chg="addSp delSp modSp add modAnim">
        <pc:chgData name="刘 老师" userId="b4fc546b0e5cf88c" providerId="LiveId" clId="{10525F3A-B34E-4103-9AE6-E9F732288B63}" dt="2020-10-30T00:24:49.843" v="6343" actId="6549"/>
        <pc:sldMkLst>
          <pc:docMk/>
          <pc:sldMk cId="3598710421" sldId="1090"/>
        </pc:sldMkLst>
        <pc:spChg chg="mod">
          <ac:chgData name="刘 老师" userId="b4fc546b0e5cf88c" providerId="LiveId" clId="{10525F3A-B34E-4103-9AE6-E9F732288B63}" dt="2020-10-30T00:24:49.843" v="6343" actId="6549"/>
          <ac:spMkLst>
            <pc:docMk/>
            <pc:sldMk cId="3598710421" sldId="1090"/>
            <ac:spMk id="2" creationId="{00000000-0000-0000-0000-000000000000}"/>
          </ac:spMkLst>
        </pc:spChg>
        <pc:spChg chg="add del mod">
          <ac:chgData name="刘 老师" userId="b4fc546b0e5cf88c" providerId="LiveId" clId="{10525F3A-B34E-4103-9AE6-E9F732288B63}" dt="2020-10-29T02:50:17.964" v="3368"/>
          <ac:spMkLst>
            <pc:docMk/>
            <pc:sldMk cId="3598710421" sldId="1090"/>
            <ac:spMk id="3" creationId="{5FD53626-C193-4512-896B-5499FDC38883}"/>
          </ac:spMkLst>
        </pc:spChg>
        <pc:spChg chg="add del mod">
          <ac:chgData name="刘 老师" userId="b4fc546b0e5cf88c" providerId="LiveId" clId="{10525F3A-B34E-4103-9AE6-E9F732288B63}" dt="2020-10-29T02:50:17.964" v="3368"/>
          <ac:spMkLst>
            <pc:docMk/>
            <pc:sldMk cId="3598710421" sldId="1090"/>
            <ac:spMk id="5" creationId="{A33DAE04-F2F8-46C1-9A46-20DE4277FDA6}"/>
          </ac:spMkLst>
        </pc:spChg>
        <pc:spChg chg="add del mod">
          <ac:chgData name="刘 老师" userId="b4fc546b0e5cf88c" providerId="LiveId" clId="{10525F3A-B34E-4103-9AE6-E9F732288B63}" dt="2020-10-29T02:50:17.964" v="3368"/>
          <ac:spMkLst>
            <pc:docMk/>
            <pc:sldMk cId="3598710421" sldId="1090"/>
            <ac:spMk id="6" creationId="{BB1D8B37-DC41-4794-AAF1-92CC07D93F66}"/>
          </ac:spMkLst>
        </pc:spChg>
        <pc:spChg chg="add del mod">
          <ac:chgData name="刘 老师" userId="b4fc546b0e5cf88c" providerId="LiveId" clId="{10525F3A-B34E-4103-9AE6-E9F732288B63}" dt="2020-10-29T02:50:17.964" v="3368"/>
          <ac:spMkLst>
            <pc:docMk/>
            <pc:sldMk cId="3598710421" sldId="1090"/>
            <ac:spMk id="7" creationId="{3BF763C1-5DF2-46E9-A577-8BF650C374F2}"/>
          </ac:spMkLst>
        </pc:spChg>
        <pc:spChg chg="mod">
          <ac:chgData name="刘 老师" userId="b4fc546b0e5cf88c" providerId="LiveId" clId="{10525F3A-B34E-4103-9AE6-E9F732288B63}" dt="2020-10-30T00:20:11.619" v="6264"/>
          <ac:spMkLst>
            <pc:docMk/>
            <pc:sldMk cId="3598710421" sldId="1090"/>
            <ac:spMk id="6146" creationId="{00000000-0000-0000-0000-000000000000}"/>
          </ac:spMkLst>
        </pc:spChg>
      </pc:sldChg>
      <pc:sldChg chg="addSp delSp modSp add modAnim">
        <pc:chgData name="刘 老师" userId="b4fc546b0e5cf88c" providerId="LiveId" clId="{10525F3A-B34E-4103-9AE6-E9F732288B63}" dt="2020-10-30T00:27:22.764" v="6392" actId="113"/>
        <pc:sldMkLst>
          <pc:docMk/>
          <pc:sldMk cId="1192616263" sldId="1091"/>
        </pc:sldMkLst>
        <pc:spChg chg="mod">
          <ac:chgData name="刘 老师" userId="b4fc546b0e5cf88c" providerId="LiveId" clId="{10525F3A-B34E-4103-9AE6-E9F732288B63}" dt="2020-10-30T00:27:22.764" v="6392" actId="113"/>
          <ac:spMkLst>
            <pc:docMk/>
            <pc:sldMk cId="1192616263" sldId="1091"/>
            <ac:spMk id="2" creationId="{00000000-0000-0000-0000-000000000000}"/>
          </ac:spMkLst>
        </pc:spChg>
        <pc:spChg chg="add del mod">
          <ac:chgData name="刘 老师" userId="b4fc546b0e5cf88c" providerId="LiveId" clId="{10525F3A-B34E-4103-9AE6-E9F732288B63}" dt="2020-10-29T02:56:48.845" v="3464"/>
          <ac:spMkLst>
            <pc:docMk/>
            <pc:sldMk cId="1192616263" sldId="1091"/>
            <ac:spMk id="3" creationId="{C7305DFA-AE0B-4476-9F8A-684E797C9120}"/>
          </ac:spMkLst>
        </pc:spChg>
        <pc:spChg chg="add del mod">
          <ac:chgData name="刘 老师" userId="b4fc546b0e5cf88c" providerId="LiveId" clId="{10525F3A-B34E-4103-9AE6-E9F732288B63}" dt="2020-10-29T02:56:48.845" v="3464"/>
          <ac:spMkLst>
            <pc:docMk/>
            <pc:sldMk cId="1192616263" sldId="1091"/>
            <ac:spMk id="5" creationId="{6298B8E0-E54E-45C0-932F-7D8C4631DBB5}"/>
          </ac:spMkLst>
        </pc:spChg>
        <pc:spChg chg="add del mod">
          <ac:chgData name="刘 老师" userId="b4fc546b0e5cf88c" providerId="LiveId" clId="{10525F3A-B34E-4103-9AE6-E9F732288B63}" dt="2020-10-29T02:56:48.845" v="3464"/>
          <ac:spMkLst>
            <pc:docMk/>
            <pc:sldMk cId="1192616263" sldId="1091"/>
            <ac:spMk id="6" creationId="{91E66219-8E62-401A-AE35-F49070E0DCC0}"/>
          </ac:spMkLst>
        </pc:spChg>
        <pc:spChg chg="add del mod">
          <ac:chgData name="刘 老师" userId="b4fc546b0e5cf88c" providerId="LiveId" clId="{10525F3A-B34E-4103-9AE6-E9F732288B63}" dt="2020-10-29T02:56:48.845" v="3464"/>
          <ac:spMkLst>
            <pc:docMk/>
            <pc:sldMk cId="1192616263" sldId="1091"/>
            <ac:spMk id="7" creationId="{F33A9BE5-0DF6-4AAD-BAAF-90B95812045E}"/>
          </ac:spMkLst>
        </pc:spChg>
        <pc:spChg chg="mod">
          <ac:chgData name="刘 老师" userId="b4fc546b0e5cf88c" providerId="LiveId" clId="{10525F3A-B34E-4103-9AE6-E9F732288B63}" dt="2020-10-30T00:25:11.927" v="6371"/>
          <ac:spMkLst>
            <pc:docMk/>
            <pc:sldMk cId="1192616263" sldId="1091"/>
            <ac:spMk id="6146" creationId="{00000000-0000-0000-0000-000000000000}"/>
          </ac:spMkLst>
        </pc:spChg>
      </pc:sldChg>
      <pc:sldChg chg="modSp add modAnim">
        <pc:chgData name="刘 老师" userId="b4fc546b0e5cf88c" providerId="LiveId" clId="{10525F3A-B34E-4103-9AE6-E9F732288B63}" dt="2020-10-30T00:30:18.936" v="6459" actId="20577"/>
        <pc:sldMkLst>
          <pc:docMk/>
          <pc:sldMk cId="2631199522" sldId="1092"/>
        </pc:sldMkLst>
        <pc:spChg chg="mod">
          <ac:chgData name="刘 老师" userId="b4fc546b0e5cf88c" providerId="LiveId" clId="{10525F3A-B34E-4103-9AE6-E9F732288B63}" dt="2020-10-30T00:30:18.936" v="6459" actId="20577"/>
          <ac:spMkLst>
            <pc:docMk/>
            <pc:sldMk cId="2631199522" sldId="1092"/>
            <ac:spMk id="2" creationId="{00000000-0000-0000-0000-000000000000}"/>
          </ac:spMkLst>
        </pc:spChg>
        <pc:spChg chg="mod">
          <ac:chgData name="刘 老师" userId="b4fc546b0e5cf88c" providerId="LiveId" clId="{10525F3A-B34E-4103-9AE6-E9F732288B63}" dt="2020-10-30T00:27:42.404" v="6427"/>
          <ac:spMkLst>
            <pc:docMk/>
            <pc:sldMk cId="2631199522" sldId="1092"/>
            <ac:spMk id="6146" creationId="{00000000-0000-0000-0000-000000000000}"/>
          </ac:spMkLst>
        </pc:spChg>
      </pc:sldChg>
      <pc:sldChg chg="modSp add">
        <pc:chgData name="刘 老师" userId="b4fc546b0e5cf88c" providerId="LiveId" clId="{10525F3A-B34E-4103-9AE6-E9F732288B63}" dt="2020-10-29T09:54:45.086" v="4789" actId="20577"/>
        <pc:sldMkLst>
          <pc:docMk/>
          <pc:sldMk cId="2566143770" sldId="1093"/>
        </pc:sldMkLst>
        <pc:spChg chg="mod">
          <ac:chgData name="刘 老师" userId="b4fc546b0e5cf88c" providerId="LiveId" clId="{10525F3A-B34E-4103-9AE6-E9F732288B63}" dt="2020-10-29T09:54:16.710" v="4759"/>
          <ac:spMkLst>
            <pc:docMk/>
            <pc:sldMk cId="2566143770" sldId="1093"/>
            <ac:spMk id="5" creationId="{00000000-0000-0000-0000-000000000000}"/>
          </ac:spMkLst>
        </pc:spChg>
        <pc:spChg chg="mod">
          <ac:chgData name="刘 老师" userId="b4fc546b0e5cf88c" providerId="LiveId" clId="{10525F3A-B34E-4103-9AE6-E9F732288B63}" dt="2020-10-29T09:54:45.086" v="4789" actId="20577"/>
          <ac:spMkLst>
            <pc:docMk/>
            <pc:sldMk cId="2566143770" sldId="1093"/>
            <ac:spMk id="24" creationId="{00000000-0000-0000-0000-000000000000}"/>
          </ac:spMkLst>
        </pc:spChg>
      </pc:sldChg>
      <pc:sldChg chg="addSp delSp modSp add modAnim">
        <pc:chgData name="刘 老师" userId="b4fc546b0e5cf88c" providerId="LiveId" clId="{10525F3A-B34E-4103-9AE6-E9F732288B63}" dt="2020-10-30T00:33:48.363" v="6499" actId="207"/>
        <pc:sldMkLst>
          <pc:docMk/>
          <pc:sldMk cId="3659585030" sldId="1094"/>
        </pc:sldMkLst>
        <pc:spChg chg="mod">
          <ac:chgData name="刘 老师" userId="b4fc546b0e5cf88c" providerId="LiveId" clId="{10525F3A-B34E-4103-9AE6-E9F732288B63}" dt="2020-10-30T00:33:48.363" v="6499" actId="207"/>
          <ac:spMkLst>
            <pc:docMk/>
            <pc:sldMk cId="3659585030" sldId="1094"/>
            <ac:spMk id="2" creationId="{00000000-0000-0000-0000-000000000000}"/>
          </ac:spMkLst>
        </pc:spChg>
        <pc:spChg chg="add del mod">
          <ac:chgData name="刘 老师" userId="b4fc546b0e5cf88c" providerId="LiveId" clId="{10525F3A-B34E-4103-9AE6-E9F732288B63}" dt="2020-10-29T09:56:19.789" v="4822"/>
          <ac:spMkLst>
            <pc:docMk/>
            <pc:sldMk cId="3659585030" sldId="1094"/>
            <ac:spMk id="3" creationId="{F8287204-0DEE-4BF4-A92F-429D3E5E9C31}"/>
          </ac:spMkLst>
        </pc:spChg>
        <pc:spChg chg="add del mod">
          <ac:chgData name="刘 老师" userId="b4fc546b0e5cf88c" providerId="LiveId" clId="{10525F3A-B34E-4103-9AE6-E9F732288B63}" dt="2020-10-29T09:56:19.789" v="4822"/>
          <ac:spMkLst>
            <pc:docMk/>
            <pc:sldMk cId="3659585030" sldId="1094"/>
            <ac:spMk id="5" creationId="{8DAD6E9E-EA0C-4D0E-AB27-AC4151899482}"/>
          </ac:spMkLst>
        </pc:spChg>
        <pc:spChg chg="add del mod">
          <ac:chgData name="刘 老师" userId="b4fc546b0e5cf88c" providerId="LiveId" clId="{10525F3A-B34E-4103-9AE6-E9F732288B63}" dt="2020-10-29T09:56:19.789" v="4822"/>
          <ac:spMkLst>
            <pc:docMk/>
            <pc:sldMk cId="3659585030" sldId="1094"/>
            <ac:spMk id="6" creationId="{C50FE7EB-EE5F-47A6-9BD6-F68BE8811DE5}"/>
          </ac:spMkLst>
        </pc:spChg>
        <pc:spChg chg="add del mod">
          <ac:chgData name="刘 老师" userId="b4fc546b0e5cf88c" providerId="LiveId" clId="{10525F3A-B34E-4103-9AE6-E9F732288B63}" dt="2020-10-29T09:56:19.789" v="4822"/>
          <ac:spMkLst>
            <pc:docMk/>
            <pc:sldMk cId="3659585030" sldId="1094"/>
            <ac:spMk id="7" creationId="{1C1929F6-DA90-43C3-A1B9-939A7F7657F1}"/>
          </ac:spMkLst>
        </pc:spChg>
        <pc:spChg chg="mod">
          <ac:chgData name="刘 老师" userId="b4fc546b0e5cf88c" providerId="LiveId" clId="{10525F3A-B34E-4103-9AE6-E9F732288B63}" dt="2020-10-29T09:55:12.911" v="4803" actId="14100"/>
          <ac:spMkLst>
            <pc:docMk/>
            <pc:sldMk cId="3659585030" sldId="1094"/>
            <ac:spMk id="9" creationId="{00000000-0000-0000-0000-000000000000}"/>
          </ac:spMkLst>
        </pc:spChg>
        <pc:spChg chg="mod">
          <ac:chgData name="刘 老师" userId="b4fc546b0e5cf88c" providerId="LiveId" clId="{10525F3A-B34E-4103-9AE6-E9F732288B63}" dt="2020-10-29T09:59:40.169" v="4918"/>
          <ac:spMkLst>
            <pc:docMk/>
            <pc:sldMk cId="3659585030" sldId="1094"/>
            <ac:spMk id="6146" creationId="{00000000-0000-0000-0000-000000000000}"/>
          </ac:spMkLst>
        </pc:spChg>
      </pc:sldChg>
      <pc:sldChg chg="addSp delSp modSp add modAnim">
        <pc:chgData name="刘 老师" userId="b4fc546b0e5cf88c" providerId="LiveId" clId="{10525F3A-B34E-4103-9AE6-E9F732288B63}" dt="2020-10-30T00:40:07.576" v="6627" actId="6549"/>
        <pc:sldMkLst>
          <pc:docMk/>
          <pc:sldMk cId="2022536907" sldId="1095"/>
        </pc:sldMkLst>
        <pc:spChg chg="mod">
          <ac:chgData name="刘 老师" userId="b4fc546b0e5cf88c" providerId="LiveId" clId="{10525F3A-B34E-4103-9AE6-E9F732288B63}" dt="2020-10-30T00:40:07.576" v="6627" actId="6549"/>
          <ac:spMkLst>
            <pc:docMk/>
            <pc:sldMk cId="2022536907" sldId="1095"/>
            <ac:spMk id="2" creationId="{00000000-0000-0000-0000-000000000000}"/>
          </ac:spMkLst>
        </pc:spChg>
        <pc:spChg chg="add del mod">
          <ac:chgData name="刘 老师" userId="b4fc546b0e5cf88c" providerId="LiveId" clId="{10525F3A-B34E-4103-9AE6-E9F732288B63}" dt="2020-10-30T00:35:09.971" v="6537"/>
          <ac:spMkLst>
            <pc:docMk/>
            <pc:sldMk cId="2022536907" sldId="1095"/>
            <ac:spMk id="3" creationId="{1065B636-5561-42DD-A61F-ACF71883D6DD}"/>
          </ac:spMkLst>
        </pc:spChg>
        <pc:spChg chg="add del mod">
          <ac:chgData name="刘 老师" userId="b4fc546b0e5cf88c" providerId="LiveId" clId="{10525F3A-B34E-4103-9AE6-E9F732288B63}" dt="2020-10-30T00:35:09.971" v="6537"/>
          <ac:spMkLst>
            <pc:docMk/>
            <pc:sldMk cId="2022536907" sldId="1095"/>
            <ac:spMk id="5" creationId="{EAE08A16-6F1C-422F-B4C7-6C10A6846104}"/>
          </ac:spMkLst>
        </pc:spChg>
        <pc:spChg chg="add del mod">
          <ac:chgData name="刘 老师" userId="b4fc546b0e5cf88c" providerId="LiveId" clId="{10525F3A-B34E-4103-9AE6-E9F732288B63}" dt="2020-10-30T00:35:09.971" v="6537"/>
          <ac:spMkLst>
            <pc:docMk/>
            <pc:sldMk cId="2022536907" sldId="1095"/>
            <ac:spMk id="6" creationId="{840F2F12-BE08-445B-993A-577CAB7E173F}"/>
          </ac:spMkLst>
        </pc:spChg>
        <pc:spChg chg="add del mod">
          <ac:chgData name="刘 老师" userId="b4fc546b0e5cf88c" providerId="LiveId" clId="{10525F3A-B34E-4103-9AE6-E9F732288B63}" dt="2020-10-30T00:35:09.971" v="6537"/>
          <ac:spMkLst>
            <pc:docMk/>
            <pc:sldMk cId="2022536907" sldId="1095"/>
            <ac:spMk id="7" creationId="{05F7F2B2-C059-4689-B051-EACEBAC41A96}"/>
          </ac:spMkLst>
        </pc:spChg>
        <pc:spChg chg="mod">
          <ac:chgData name="刘 老师" userId="b4fc546b0e5cf88c" providerId="LiveId" clId="{10525F3A-B34E-4103-9AE6-E9F732288B63}" dt="2020-10-30T00:34:13.278" v="6527"/>
          <ac:spMkLst>
            <pc:docMk/>
            <pc:sldMk cId="2022536907" sldId="1095"/>
            <ac:spMk id="6146" creationId="{00000000-0000-0000-0000-000000000000}"/>
          </ac:spMkLst>
        </pc:spChg>
      </pc:sldChg>
      <pc:sldChg chg="modSp add modAnim">
        <pc:chgData name="刘 老师" userId="b4fc546b0e5cf88c" providerId="LiveId" clId="{10525F3A-B34E-4103-9AE6-E9F732288B63}" dt="2020-10-30T00:44:44.689" v="6750"/>
        <pc:sldMkLst>
          <pc:docMk/>
          <pc:sldMk cId="109159459" sldId="1096"/>
        </pc:sldMkLst>
        <pc:spChg chg="mod">
          <ac:chgData name="刘 老师" userId="b4fc546b0e5cf88c" providerId="LiveId" clId="{10525F3A-B34E-4103-9AE6-E9F732288B63}" dt="2020-10-30T00:44:13.467" v="6745" actId="20577"/>
          <ac:spMkLst>
            <pc:docMk/>
            <pc:sldMk cId="109159459" sldId="1096"/>
            <ac:spMk id="2" creationId="{00000000-0000-0000-0000-000000000000}"/>
          </ac:spMkLst>
        </pc:spChg>
      </pc:sldChg>
      <pc:sldChg chg="addSp delSp modSp add modAnim">
        <pc:chgData name="刘 老师" userId="b4fc546b0e5cf88c" providerId="LiveId" clId="{10525F3A-B34E-4103-9AE6-E9F732288B63}" dt="2020-10-30T00:53:09.064" v="6987" actId="123"/>
        <pc:sldMkLst>
          <pc:docMk/>
          <pc:sldMk cId="154027478" sldId="1097"/>
        </pc:sldMkLst>
        <pc:spChg chg="mod">
          <ac:chgData name="刘 老师" userId="b4fc546b0e5cf88c" providerId="LiveId" clId="{10525F3A-B34E-4103-9AE6-E9F732288B63}" dt="2020-10-30T00:53:09.064" v="6987" actId="123"/>
          <ac:spMkLst>
            <pc:docMk/>
            <pc:sldMk cId="154027478" sldId="1097"/>
            <ac:spMk id="2" creationId="{00000000-0000-0000-0000-000000000000}"/>
          </ac:spMkLst>
        </pc:spChg>
        <pc:spChg chg="add del mod">
          <ac:chgData name="刘 老师" userId="b4fc546b0e5cf88c" providerId="LiveId" clId="{10525F3A-B34E-4103-9AE6-E9F732288B63}" dt="2020-10-30T00:47:04.027" v="6782"/>
          <ac:spMkLst>
            <pc:docMk/>
            <pc:sldMk cId="154027478" sldId="1097"/>
            <ac:spMk id="3" creationId="{A53F5ED2-AC4E-4125-BC4A-740D20B93754}"/>
          </ac:spMkLst>
        </pc:spChg>
        <pc:spChg chg="add del mod">
          <ac:chgData name="刘 老师" userId="b4fc546b0e5cf88c" providerId="LiveId" clId="{10525F3A-B34E-4103-9AE6-E9F732288B63}" dt="2020-10-30T00:47:04.027" v="6782"/>
          <ac:spMkLst>
            <pc:docMk/>
            <pc:sldMk cId="154027478" sldId="1097"/>
            <ac:spMk id="5" creationId="{A4E26292-2539-4DC2-A80D-44DFD5F66308}"/>
          </ac:spMkLst>
        </pc:spChg>
        <pc:spChg chg="add del mod">
          <ac:chgData name="刘 老师" userId="b4fc546b0e5cf88c" providerId="LiveId" clId="{10525F3A-B34E-4103-9AE6-E9F732288B63}" dt="2020-10-30T00:47:04.027" v="6782"/>
          <ac:spMkLst>
            <pc:docMk/>
            <pc:sldMk cId="154027478" sldId="1097"/>
            <ac:spMk id="6" creationId="{B4B4940E-9F17-4337-89CC-AC773D572B78}"/>
          </ac:spMkLst>
        </pc:spChg>
        <pc:spChg chg="add del mod">
          <ac:chgData name="刘 老师" userId="b4fc546b0e5cf88c" providerId="LiveId" clId="{10525F3A-B34E-4103-9AE6-E9F732288B63}" dt="2020-10-30T00:47:04.027" v="6782"/>
          <ac:spMkLst>
            <pc:docMk/>
            <pc:sldMk cId="154027478" sldId="1097"/>
            <ac:spMk id="7" creationId="{1854A008-AB25-4050-BBDC-670A7F6320E9}"/>
          </ac:spMkLst>
        </pc:spChg>
        <pc:spChg chg="mod">
          <ac:chgData name="刘 老师" userId="b4fc546b0e5cf88c" providerId="LiveId" clId="{10525F3A-B34E-4103-9AE6-E9F732288B63}" dt="2020-10-30T00:46:30.590" v="6776" actId="6549"/>
          <ac:spMkLst>
            <pc:docMk/>
            <pc:sldMk cId="154027478" sldId="1097"/>
            <ac:spMk id="6146" creationId="{00000000-0000-0000-0000-000000000000}"/>
          </ac:spMkLst>
        </pc:spChg>
      </pc:sldChg>
      <pc:sldChg chg="addSp delSp modSp add modAnim">
        <pc:chgData name="刘 老师" userId="b4fc546b0e5cf88c" providerId="LiveId" clId="{10525F3A-B34E-4103-9AE6-E9F732288B63}" dt="2020-10-30T01:00:42.625" v="7095" actId="20577"/>
        <pc:sldMkLst>
          <pc:docMk/>
          <pc:sldMk cId="3563636615" sldId="1098"/>
        </pc:sldMkLst>
        <pc:spChg chg="mod">
          <ac:chgData name="刘 老师" userId="b4fc546b0e5cf88c" providerId="LiveId" clId="{10525F3A-B34E-4103-9AE6-E9F732288B63}" dt="2020-10-30T01:00:42.625" v="7095" actId="20577"/>
          <ac:spMkLst>
            <pc:docMk/>
            <pc:sldMk cId="3563636615" sldId="1098"/>
            <ac:spMk id="2" creationId="{00000000-0000-0000-0000-000000000000}"/>
          </ac:spMkLst>
        </pc:spChg>
        <pc:spChg chg="add del mod">
          <ac:chgData name="刘 老师" userId="b4fc546b0e5cf88c" providerId="LiveId" clId="{10525F3A-B34E-4103-9AE6-E9F732288B63}" dt="2020-10-30T00:55:12.039" v="7009"/>
          <ac:spMkLst>
            <pc:docMk/>
            <pc:sldMk cId="3563636615" sldId="1098"/>
            <ac:spMk id="3" creationId="{85722883-6074-41D0-89E9-2478CEE2BA45}"/>
          </ac:spMkLst>
        </pc:spChg>
        <pc:spChg chg="add del mod">
          <ac:chgData name="刘 老师" userId="b4fc546b0e5cf88c" providerId="LiveId" clId="{10525F3A-B34E-4103-9AE6-E9F732288B63}" dt="2020-10-30T00:55:12.039" v="7009"/>
          <ac:spMkLst>
            <pc:docMk/>
            <pc:sldMk cId="3563636615" sldId="1098"/>
            <ac:spMk id="5" creationId="{57DF7F83-978A-4A55-9548-90FA40B659F2}"/>
          </ac:spMkLst>
        </pc:spChg>
        <pc:spChg chg="add del mod">
          <ac:chgData name="刘 老师" userId="b4fc546b0e5cf88c" providerId="LiveId" clId="{10525F3A-B34E-4103-9AE6-E9F732288B63}" dt="2020-10-30T00:55:12.039" v="7009"/>
          <ac:spMkLst>
            <pc:docMk/>
            <pc:sldMk cId="3563636615" sldId="1098"/>
            <ac:spMk id="6" creationId="{86EBB11E-A8EE-423D-9E9E-1BFB3A307806}"/>
          </ac:spMkLst>
        </pc:spChg>
        <pc:spChg chg="add del mod">
          <ac:chgData name="刘 老师" userId="b4fc546b0e5cf88c" providerId="LiveId" clId="{10525F3A-B34E-4103-9AE6-E9F732288B63}" dt="2020-10-30T00:55:12.039" v="7009"/>
          <ac:spMkLst>
            <pc:docMk/>
            <pc:sldMk cId="3563636615" sldId="1098"/>
            <ac:spMk id="7" creationId="{697DE280-1554-4ED5-8D09-72E534556A05}"/>
          </ac:spMkLst>
        </pc:spChg>
        <pc:spChg chg="mod">
          <ac:chgData name="刘 老师" userId="b4fc546b0e5cf88c" providerId="LiveId" clId="{10525F3A-B34E-4103-9AE6-E9F732288B63}" dt="2020-10-30T00:54:53.548" v="7007" actId="6549"/>
          <ac:spMkLst>
            <pc:docMk/>
            <pc:sldMk cId="3563636615" sldId="1098"/>
            <ac:spMk id="6146" creationId="{00000000-0000-0000-0000-000000000000}"/>
          </ac:spMkLst>
        </pc:spChg>
      </pc:sldChg>
      <pc:sldChg chg="addSp delSp modSp add modAnim">
        <pc:chgData name="刘 老师" userId="b4fc546b0e5cf88c" providerId="LiveId" clId="{10525F3A-B34E-4103-9AE6-E9F732288B63}" dt="2020-10-30T01:10:46.649" v="7249"/>
        <pc:sldMkLst>
          <pc:docMk/>
          <pc:sldMk cId="954261459" sldId="1099"/>
        </pc:sldMkLst>
        <pc:spChg chg="mod">
          <ac:chgData name="刘 老师" userId="b4fc546b0e5cf88c" providerId="LiveId" clId="{10525F3A-B34E-4103-9AE6-E9F732288B63}" dt="2020-10-30T01:10:46.649" v="7249"/>
          <ac:spMkLst>
            <pc:docMk/>
            <pc:sldMk cId="954261459" sldId="1099"/>
            <ac:spMk id="2" creationId="{00000000-0000-0000-0000-000000000000}"/>
          </ac:spMkLst>
        </pc:spChg>
        <pc:spChg chg="add del mod">
          <ac:chgData name="刘 老师" userId="b4fc546b0e5cf88c" providerId="LiveId" clId="{10525F3A-B34E-4103-9AE6-E9F732288B63}" dt="2020-10-30T01:00:46.667" v="7096"/>
          <ac:spMkLst>
            <pc:docMk/>
            <pc:sldMk cId="954261459" sldId="1099"/>
            <ac:spMk id="3" creationId="{079E775D-A75C-453A-9DD8-DB3B6EB357E4}"/>
          </ac:spMkLst>
        </pc:spChg>
        <pc:spChg chg="add del mod">
          <ac:chgData name="刘 老师" userId="b4fc546b0e5cf88c" providerId="LiveId" clId="{10525F3A-B34E-4103-9AE6-E9F732288B63}" dt="2020-10-30T01:00:46.667" v="7096"/>
          <ac:spMkLst>
            <pc:docMk/>
            <pc:sldMk cId="954261459" sldId="1099"/>
            <ac:spMk id="5" creationId="{709949D5-5510-4B24-920A-FD28E136C454}"/>
          </ac:spMkLst>
        </pc:spChg>
        <pc:spChg chg="add del mod">
          <ac:chgData name="刘 老师" userId="b4fc546b0e5cf88c" providerId="LiveId" clId="{10525F3A-B34E-4103-9AE6-E9F732288B63}" dt="2020-10-30T01:00:46.667" v="7096"/>
          <ac:spMkLst>
            <pc:docMk/>
            <pc:sldMk cId="954261459" sldId="1099"/>
            <ac:spMk id="6" creationId="{A4404A66-B800-4D63-9E8C-B58CF06F8E65}"/>
          </ac:spMkLst>
        </pc:spChg>
        <pc:spChg chg="add del mod">
          <ac:chgData name="刘 老师" userId="b4fc546b0e5cf88c" providerId="LiveId" clId="{10525F3A-B34E-4103-9AE6-E9F732288B63}" dt="2020-10-30T01:00:46.667" v="7096"/>
          <ac:spMkLst>
            <pc:docMk/>
            <pc:sldMk cId="954261459" sldId="1099"/>
            <ac:spMk id="7" creationId="{B78E56E6-482D-49FE-9EBF-357D3566107C}"/>
          </ac:spMkLst>
        </pc:spChg>
      </pc:sldChg>
      <pc:sldChg chg="addSp delSp modSp add modAnim">
        <pc:chgData name="刘 老师" userId="b4fc546b0e5cf88c" providerId="LiveId" clId="{10525F3A-B34E-4103-9AE6-E9F732288B63}" dt="2020-10-30T01:14:00.246" v="7332" actId="20577"/>
        <pc:sldMkLst>
          <pc:docMk/>
          <pc:sldMk cId="496314313" sldId="1100"/>
        </pc:sldMkLst>
        <pc:spChg chg="mod">
          <ac:chgData name="刘 老师" userId="b4fc546b0e5cf88c" providerId="LiveId" clId="{10525F3A-B34E-4103-9AE6-E9F732288B63}" dt="2020-10-30T01:14:00.246" v="7332" actId="20577"/>
          <ac:spMkLst>
            <pc:docMk/>
            <pc:sldMk cId="496314313" sldId="1100"/>
            <ac:spMk id="2" creationId="{00000000-0000-0000-0000-000000000000}"/>
          </ac:spMkLst>
        </pc:spChg>
        <pc:spChg chg="add del mod">
          <ac:chgData name="刘 老师" userId="b4fc546b0e5cf88c" providerId="LiveId" clId="{10525F3A-B34E-4103-9AE6-E9F732288B63}" dt="2020-10-30T01:07:58.235" v="7179"/>
          <ac:spMkLst>
            <pc:docMk/>
            <pc:sldMk cId="496314313" sldId="1100"/>
            <ac:spMk id="3" creationId="{4BF9535C-787C-4285-ABC8-76719EC1DA51}"/>
          </ac:spMkLst>
        </pc:spChg>
        <pc:spChg chg="add del mod">
          <ac:chgData name="刘 老师" userId="b4fc546b0e5cf88c" providerId="LiveId" clId="{10525F3A-B34E-4103-9AE6-E9F732288B63}" dt="2020-10-30T01:07:58.235" v="7179"/>
          <ac:spMkLst>
            <pc:docMk/>
            <pc:sldMk cId="496314313" sldId="1100"/>
            <ac:spMk id="5" creationId="{854E7F02-5A9F-48F5-BAB6-283B82A7D4E2}"/>
          </ac:spMkLst>
        </pc:spChg>
        <pc:spChg chg="add del mod">
          <ac:chgData name="刘 老师" userId="b4fc546b0e5cf88c" providerId="LiveId" clId="{10525F3A-B34E-4103-9AE6-E9F732288B63}" dt="2020-10-30T01:07:58.235" v="7179"/>
          <ac:spMkLst>
            <pc:docMk/>
            <pc:sldMk cId="496314313" sldId="1100"/>
            <ac:spMk id="6" creationId="{F63A4DC3-F3E8-4E78-998A-7893B7C1FE8B}"/>
          </ac:spMkLst>
        </pc:spChg>
        <pc:spChg chg="add del mod">
          <ac:chgData name="刘 老师" userId="b4fc546b0e5cf88c" providerId="LiveId" clId="{10525F3A-B34E-4103-9AE6-E9F732288B63}" dt="2020-10-30T01:07:58.235" v="7179"/>
          <ac:spMkLst>
            <pc:docMk/>
            <pc:sldMk cId="496314313" sldId="1100"/>
            <ac:spMk id="7" creationId="{550D5E35-74FE-4B6D-8129-395581B32791}"/>
          </ac:spMkLst>
        </pc:spChg>
      </pc:sldChg>
      <pc:sldChg chg="addSp delSp modSp add modAnim">
        <pc:chgData name="刘 老师" userId="b4fc546b0e5cf88c" providerId="LiveId" clId="{10525F3A-B34E-4103-9AE6-E9F732288B63}" dt="2020-10-30T01:31:36.241" v="7584" actId="6549"/>
        <pc:sldMkLst>
          <pc:docMk/>
          <pc:sldMk cId="4187155299" sldId="1101"/>
        </pc:sldMkLst>
        <pc:spChg chg="mod">
          <ac:chgData name="刘 老师" userId="b4fc546b0e5cf88c" providerId="LiveId" clId="{10525F3A-B34E-4103-9AE6-E9F732288B63}" dt="2020-10-30T01:31:36.241" v="7584" actId="6549"/>
          <ac:spMkLst>
            <pc:docMk/>
            <pc:sldMk cId="4187155299" sldId="1101"/>
            <ac:spMk id="2" creationId="{00000000-0000-0000-0000-000000000000}"/>
          </ac:spMkLst>
        </pc:spChg>
        <pc:spChg chg="add del mod">
          <ac:chgData name="刘 老师" userId="b4fc546b0e5cf88c" providerId="LiveId" clId="{10525F3A-B34E-4103-9AE6-E9F732288B63}" dt="2020-10-30T01:15:07.213" v="7348"/>
          <ac:spMkLst>
            <pc:docMk/>
            <pc:sldMk cId="4187155299" sldId="1101"/>
            <ac:spMk id="3" creationId="{ECF5B4B7-CF7A-412C-A5F0-F219CB36C313}"/>
          </ac:spMkLst>
        </pc:spChg>
        <pc:spChg chg="add del mod">
          <ac:chgData name="刘 老师" userId="b4fc546b0e5cf88c" providerId="LiveId" clId="{10525F3A-B34E-4103-9AE6-E9F732288B63}" dt="2020-10-30T01:15:07.213" v="7348"/>
          <ac:spMkLst>
            <pc:docMk/>
            <pc:sldMk cId="4187155299" sldId="1101"/>
            <ac:spMk id="5" creationId="{D9312034-ED44-4AA1-83AD-8EB64E3DF828}"/>
          </ac:spMkLst>
        </pc:spChg>
        <pc:spChg chg="add del mod">
          <ac:chgData name="刘 老师" userId="b4fc546b0e5cf88c" providerId="LiveId" clId="{10525F3A-B34E-4103-9AE6-E9F732288B63}" dt="2020-10-30T01:15:07.213" v="7348"/>
          <ac:spMkLst>
            <pc:docMk/>
            <pc:sldMk cId="4187155299" sldId="1101"/>
            <ac:spMk id="6" creationId="{9EB3318E-A0DF-4D6B-867C-2EEF2D970B72}"/>
          </ac:spMkLst>
        </pc:spChg>
        <pc:spChg chg="add del mod">
          <ac:chgData name="刘 老师" userId="b4fc546b0e5cf88c" providerId="LiveId" clId="{10525F3A-B34E-4103-9AE6-E9F732288B63}" dt="2020-10-30T01:15:07.213" v="7348"/>
          <ac:spMkLst>
            <pc:docMk/>
            <pc:sldMk cId="4187155299" sldId="1101"/>
            <ac:spMk id="7" creationId="{68E11849-49E5-4CD1-A480-5345EDE086DB}"/>
          </ac:spMkLst>
        </pc:spChg>
      </pc:sldChg>
      <pc:sldChg chg="addSp delSp modSp add modAnim">
        <pc:chgData name="刘 老师" userId="b4fc546b0e5cf88c" providerId="LiveId" clId="{10525F3A-B34E-4103-9AE6-E9F732288B63}" dt="2020-10-30T01:39:13.154" v="7762" actId="20577"/>
        <pc:sldMkLst>
          <pc:docMk/>
          <pc:sldMk cId="2950427544" sldId="1102"/>
        </pc:sldMkLst>
        <pc:spChg chg="mod">
          <ac:chgData name="刘 老师" userId="b4fc546b0e5cf88c" providerId="LiveId" clId="{10525F3A-B34E-4103-9AE6-E9F732288B63}" dt="2020-10-30T01:39:13.154" v="7762" actId="20577"/>
          <ac:spMkLst>
            <pc:docMk/>
            <pc:sldMk cId="2950427544" sldId="1102"/>
            <ac:spMk id="2" creationId="{00000000-0000-0000-0000-000000000000}"/>
          </ac:spMkLst>
        </pc:spChg>
        <pc:spChg chg="add del mod">
          <ac:chgData name="刘 老师" userId="b4fc546b0e5cf88c" providerId="LiveId" clId="{10525F3A-B34E-4103-9AE6-E9F732288B63}" dt="2020-10-30T01:32:47.525" v="7597"/>
          <ac:spMkLst>
            <pc:docMk/>
            <pc:sldMk cId="2950427544" sldId="1102"/>
            <ac:spMk id="3" creationId="{77DADD2A-868A-47AD-888D-D712EECFB5D7}"/>
          </ac:spMkLst>
        </pc:spChg>
        <pc:spChg chg="add del mod">
          <ac:chgData name="刘 老师" userId="b4fc546b0e5cf88c" providerId="LiveId" clId="{10525F3A-B34E-4103-9AE6-E9F732288B63}" dt="2020-10-30T01:32:47.525" v="7597"/>
          <ac:spMkLst>
            <pc:docMk/>
            <pc:sldMk cId="2950427544" sldId="1102"/>
            <ac:spMk id="5" creationId="{8FEF34DE-31AE-403D-BFF0-052E974CF064}"/>
          </ac:spMkLst>
        </pc:spChg>
        <pc:spChg chg="add del mod">
          <ac:chgData name="刘 老师" userId="b4fc546b0e5cf88c" providerId="LiveId" clId="{10525F3A-B34E-4103-9AE6-E9F732288B63}" dt="2020-10-30T01:32:47.525" v="7597"/>
          <ac:spMkLst>
            <pc:docMk/>
            <pc:sldMk cId="2950427544" sldId="1102"/>
            <ac:spMk id="6" creationId="{26811B99-4A11-4ABB-BFBD-A76FCFED5489}"/>
          </ac:spMkLst>
        </pc:spChg>
        <pc:spChg chg="add del mod">
          <ac:chgData name="刘 老师" userId="b4fc546b0e5cf88c" providerId="LiveId" clId="{10525F3A-B34E-4103-9AE6-E9F732288B63}" dt="2020-10-30T01:32:47.525" v="7597"/>
          <ac:spMkLst>
            <pc:docMk/>
            <pc:sldMk cId="2950427544" sldId="1102"/>
            <ac:spMk id="7" creationId="{5B963A67-AF76-4009-9088-588A1955A92F}"/>
          </ac:spMkLst>
        </pc:spChg>
      </pc:sldChg>
      <pc:sldChg chg="addSp delSp modSp add modAnim">
        <pc:chgData name="刘 老师" userId="b4fc546b0e5cf88c" providerId="LiveId" clId="{10525F3A-B34E-4103-9AE6-E9F732288B63}" dt="2020-10-30T01:43:25.743" v="7855"/>
        <pc:sldMkLst>
          <pc:docMk/>
          <pc:sldMk cId="1250113640" sldId="1103"/>
        </pc:sldMkLst>
        <pc:spChg chg="mod">
          <ac:chgData name="刘 老师" userId="b4fc546b0e5cf88c" providerId="LiveId" clId="{10525F3A-B34E-4103-9AE6-E9F732288B63}" dt="2020-10-30T01:39:53.697" v="7777" actId="6549"/>
          <ac:spMkLst>
            <pc:docMk/>
            <pc:sldMk cId="1250113640" sldId="1103"/>
            <ac:spMk id="2" creationId="{00000000-0000-0000-0000-000000000000}"/>
          </ac:spMkLst>
        </pc:spChg>
        <pc:spChg chg="add del mod">
          <ac:chgData name="刘 老师" userId="b4fc546b0e5cf88c" providerId="LiveId" clId="{10525F3A-B34E-4103-9AE6-E9F732288B63}" dt="2020-10-30T01:40:20.297" v="7811"/>
          <ac:spMkLst>
            <pc:docMk/>
            <pc:sldMk cId="1250113640" sldId="1103"/>
            <ac:spMk id="3" creationId="{BCDF9BBC-6FCA-4C76-9F5D-69B108A9CF4F}"/>
          </ac:spMkLst>
        </pc:spChg>
        <pc:spChg chg="add del mod">
          <ac:chgData name="刘 老师" userId="b4fc546b0e5cf88c" providerId="LiveId" clId="{10525F3A-B34E-4103-9AE6-E9F732288B63}" dt="2020-10-30T01:40:20.297" v="7811"/>
          <ac:spMkLst>
            <pc:docMk/>
            <pc:sldMk cId="1250113640" sldId="1103"/>
            <ac:spMk id="5" creationId="{24A350F5-ED73-4B65-B060-C1DB5C90CBF4}"/>
          </ac:spMkLst>
        </pc:spChg>
        <pc:spChg chg="add del mod">
          <ac:chgData name="刘 老师" userId="b4fc546b0e5cf88c" providerId="LiveId" clId="{10525F3A-B34E-4103-9AE6-E9F732288B63}" dt="2020-10-30T01:40:20.297" v="7811"/>
          <ac:spMkLst>
            <pc:docMk/>
            <pc:sldMk cId="1250113640" sldId="1103"/>
            <ac:spMk id="7" creationId="{1C99BF0B-1B21-4124-840F-C7C16ADBF2F8}"/>
          </ac:spMkLst>
        </pc:spChg>
        <pc:spChg chg="add del mod">
          <ac:chgData name="刘 老师" userId="b4fc546b0e5cf88c" providerId="LiveId" clId="{10525F3A-B34E-4103-9AE6-E9F732288B63}" dt="2020-10-30T01:40:20.297" v="7811"/>
          <ac:spMkLst>
            <pc:docMk/>
            <pc:sldMk cId="1250113640" sldId="1103"/>
            <ac:spMk id="8" creationId="{2EB3ECFD-4974-4757-898E-F6F93D872E88}"/>
          </ac:spMkLst>
        </pc:spChg>
        <pc:graphicFrameChg chg="add mod modGraphic">
          <ac:chgData name="刘 老师" userId="b4fc546b0e5cf88c" providerId="LiveId" clId="{10525F3A-B34E-4103-9AE6-E9F732288B63}" dt="2020-10-30T01:43:12.215" v="7853" actId="1036"/>
          <ac:graphicFrameMkLst>
            <pc:docMk/>
            <pc:sldMk cId="1250113640" sldId="1103"/>
            <ac:graphicFrameMk id="6" creationId="{7E80AB29-DF07-4F2E-84A5-2088D58B91DE}"/>
          </ac:graphicFrameMkLst>
        </pc:graphicFrameChg>
      </pc:sldChg>
      <pc:sldChg chg="addSp delSp modSp add delAnim modAnim">
        <pc:chgData name="刘 老师" userId="b4fc546b0e5cf88c" providerId="LiveId" clId="{10525F3A-B34E-4103-9AE6-E9F732288B63}" dt="2020-10-30T01:46:27.639" v="7915"/>
        <pc:sldMkLst>
          <pc:docMk/>
          <pc:sldMk cId="701448301" sldId="1104"/>
        </pc:sldMkLst>
        <pc:spChg chg="mod">
          <ac:chgData name="刘 老师" userId="b4fc546b0e5cf88c" providerId="LiveId" clId="{10525F3A-B34E-4103-9AE6-E9F732288B63}" dt="2020-10-30T01:44:08.920" v="7865" actId="20577"/>
          <ac:spMkLst>
            <pc:docMk/>
            <pc:sldMk cId="701448301" sldId="1104"/>
            <ac:spMk id="2" creationId="{00000000-0000-0000-0000-000000000000}"/>
          </ac:spMkLst>
        </pc:spChg>
        <pc:spChg chg="add del mod">
          <ac:chgData name="刘 老师" userId="b4fc546b0e5cf88c" providerId="LiveId" clId="{10525F3A-B34E-4103-9AE6-E9F732288B63}" dt="2020-10-30T01:44:03.003" v="7863"/>
          <ac:spMkLst>
            <pc:docMk/>
            <pc:sldMk cId="701448301" sldId="1104"/>
            <ac:spMk id="3" creationId="{C2E8D1F6-0F95-416E-A498-86480DC3DC93}"/>
          </ac:spMkLst>
        </pc:spChg>
        <pc:spChg chg="add del mod">
          <ac:chgData name="刘 老师" userId="b4fc546b0e5cf88c" providerId="LiveId" clId="{10525F3A-B34E-4103-9AE6-E9F732288B63}" dt="2020-10-30T01:44:03.003" v="7863"/>
          <ac:spMkLst>
            <pc:docMk/>
            <pc:sldMk cId="701448301" sldId="1104"/>
            <ac:spMk id="5" creationId="{99A49CB7-F7AE-4C80-9DFF-1B27B2A73FE1}"/>
          </ac:spMkLst>
        </pc:spChg>
        <pc:spChg chg="add del mod">
          <ac:chgData name="刘 老师" userId="b4fc546b0e5cf88c" providerId="LiveId" clId="{10525F3A-B34E-4103-9AE6-E9F732288B63}" dt="2020-10-30T01:44:03.003" v="7863"/>
          <ac:spMkLst>
            <pc:docMk/>
            <pc:sldMk cId="701448301" sldId="1104"/>
            <ac:spMk id="7" creationId="{45F20785-C40B-4C53-8951-AF3274ACD048}"/>
          </ac:spMkLst>
        </pc:spChg>
        <pc:spChg chg="add del mod">
          <ac:chgData name="刘 老师" userId="b4fc546b0e5cf88c" providerId="LiveId" clId="{10525F3A-B34E-4103-9AE6-E9F732288B63}" dt="2020-10-30T01:44:03.003" v="7863"/>
          <ac:spMkLst>
            <pc:docMk/>
            <pc:sldMk cId="701448301" sldId="1104"/>
            <ac:spMk id="8" creationId="{AA830F2F-F5AB-4603-8CE7-CEA7DF5724E8}"/>
          </ac:spMkLst>
        </pc:spChg>
        <pc:graphicFrameChg chg="del">
          <ac:chgData name="刘 老师" userId="b4fc546b0e5cf88c" providerId="LiveId" clId="{10525F3A-B34E-4103-9AE6-E9F732288B63}" dt="2020-10-30T01:43:45.745" v="7858" actId="478"/>
          <ac:graphicFrameMkLst>
            <pc:docMk/>
            <pc:sldMk cId="701448301" sldId="1104"/>
            <ac:graphicFrameMk id="6" creationId="{7E80AB29-DF07-4F2E-84A5-2088D58B91DE}"/>
          </ac:graphicFrameMkLst>
        </pc:graphicFrameChg>
        <pc:graphicFrameChg chg="add mod modGraphic">
          <ac:chgData name="刘 老师" userId="b4fc546b0e5cf88c" providerId="LiveId" clId="{10525F3A-B34E-4103-9AE6-E9F732288B63}" dt="2020-10-30T01:46:06.286" v="7914" actId="1076"/>
          <ac:graphicFrameMkLst>
            <pc:docMk/>
            <pc:sldMk cId="701448301" sldId="1104"/>
            <ac:graphicFrameMk id="11" creationId="{5C61F5BC-7297-4DF6-B907-8FCC7387C897}"/>
          </ac:graphicFrameMkLst>
        </pc:graphicFrameChg>
      </pc:sldChg>
      <pc:sldChg chg="modSp add">
        <pc:chgData name="刘 老师" userId="b4fc546b0e5cf88c" providerId="LiveId" clId="{10525F3A-B34E-4103-9AE6-E9F732288B63}" dt="2020-10-30T09:03:29.883" v="7933"/>
        <pc:sldMkLst>
          <pc:docMk/>
          <pc:sldMk cId="2077546241" sldId="1105"/>
        </pc:sldMkLst>
        <pc:spChg chg="mod">
          <ac:chgData name="刘 老师" userId="b4fc546b0e5cf88c" providerId="LiveId" clId="{10525F3A-B34E-4103-9AE6-E9F732288B63}" dt="2020-10-30T09:03:29.883" v="7933"/>
          <ac:spMkLst>
            <pc:docMk/>
            <pc:sldMk cId="2077546241" sldId="1105"/>
            <ac:spMk id="24" creationId="{00000000-0000-0000-0000-000000000000}"/>
          </ac:spMkLst>
        </pc:spChg>
      </pc:sldChg>
      <pc:sldChg chg="addSp delSp modSp add modAnim">
        <pc:chgData name="刘 老师" userId="b4fc546b0e5cf88c" providerId="LiveId" clId="{10525F3A-B34E-4103-9AE6-E9F732288B63}" dt="2020-10-30T09:34:57.543" v="8070" actId="6549"/>
        <pc:sldMkLst>
          <pc:docMk/>
          <pc:sldMk cId="2061961617" sldId="1106"/>
        </pc:sldMkLst>
        <pc:spChg chg="mod">
          <ac:chgData name="刘 老师" userId="b4fc546b0e5cf88c" providerId="LiveId" clId="{10525F3A-B34E-4103-9AE6-E9F732288B63}" dt="2020-10-30T09:34:57.543" v="8070" actId="6549"/>
          <ac:spMkLst>
            <pc:docMk/>
            <pc:sldMk cId="2061961617" sldId="1106"/>
            <ac:spMk id="2" creationId="{00000000-0000-0000-0000-000000000000}"/>
          </ac:spMkLst>
        </pc:spChg>
        <pc:spChg chg="add del mod">
          <ac:chgData name="刘 老师" userId="b4fc546b0e5cf88c" providerId="LiveId" clId="{10525F3A-B34E-4103-9AE6-E9F732288B63}" dt="2020-10-30T09:04:46.788" v="7956"/>
          <ac:spMkLst>
            <pc:docMk/>
            <pc:sldMk cId="2061961617" sldId="1106"/>
            <ac:spMk id="3" creationId="{A3DD3575-C92E-4273-93F4-D855953FE0FE}"/>
          </ac:spMkLst>
        </pc:spChg>
        <pc:spChg chg="add del mod">
          <ac:chgData name="刘 老师" userId="b4fc546b0e5cf88c" providerId="LiveId" clId="{10525F3A-B34E-4103-9AE6-E9F732288B63}" dt="2020-10-30T09:04:46.788" v="7956"/>
          <ac:spMkLst>
            <pc:docMk/>
            <pc:sldMk cId="2061961617" sldId="1106"/>
            <ac:spMk id="5" creationId="{61F168B7-8A1B-40C8-99DF-B7D1F6892C33}"/>
          </ac:spMkLst>
        </pc:spChg>
        <pc:spChg chg="add del mod">
          <ac:chgData name="刘 老师" userId="b4fc546b0e5cf88c" providerId="LiveId" clId="{10525F3A-B34E-4103-9AE6-E9F732288B63}" dt="2020-10-30T09:04:46.788" v="7956"/>
          <ac:spMkLst>
            <pc:docMk/>
            <pc:sldMk cId="2061961617" sldId="1106"/>
            <ac:spMk id="6" creationId="{129E25A2-75E7-4705-B2B6-E931347EB0AA}"/>
          </ac:spMkLst>
        </pc:spChg>
        <pc:spChg chg="add del mod">
          <ac:chgData name="刘 老师" userId="b4fc546b0e5cf88c" providerId="LiveId" clId="{10525F3A-B34E-4103-9AE6-E9F732288B63}" dt="2020-10-30T09:04:46.788" v="7956"/>
          <ac:spMkLst>
            <pc:docMk/>
            <pc:sldMk cId="2061961617" sldId="1106"/>
            <ac:spMk id="7" creationId="{0F0031C5-47D4-467D-A011-8366E732E9EA}"/>
          </ac:spMkLst>
        </pc:spChg>
        <pc:spChg chg="mod">
          <ac:chgData name="刘 老师" userId="b4fc546b0e5cf88c" providerId="LiveId" clId="{10525F3A-B34E-4103-9AE6-E9F732288B63}" dt="2020-10-30T09:04:18.789" v="7951"/>
          <ac:spMkLst>
            <pc:docMk/>
            <pc:sldMk cId="2061961617" sldId="1106"/>
            <ac:spMk id="9" creationId="{00000000-0000-0000-0000-000000000000}"/>
          </ac:spMkLst>
        </pc:spChg>
        <pc:spChg chg="mod">
          <ac:chgData name="刘 老师" userId="b4fc546b0e5cf88c" providerId="LiveId" clId="{10525F3A-B34E-4103-9AE6-E9F732288B63}" dt="2020-10-30T09:28:05.272" v="8027"/>
          <ac:spMkLst>
            <pc:docMk/>
            <pc:sldMk cId="2061961617" sldId="1106"/>
            <ac:spMk id="6146" creationId="{00000000-0000-0000-0000-000000000000}"/>
          </ac:spMkLst>
        </pc:spChg>
      </pc:sldChg>
      <pc:sldChg chg="addSp delSp modSp add modAnim">
        <pc:chgData name="刘 老师" userId="b4fc546b0e5cf88c" providerId="LiveId" clId="{10525F3A-B34E-4103-9AE6-E9F732288B63}" dt="2020-10-30T09:49:59.455" v="8229" actId="20577"/>
        <pc:sldMkLst>
          <pc:docMk/>
          <pc:sldMk cId="2477689861" sldId="1107"/>
        </pc:sldMkLst>
        <pc:spChg chg="mod">
          <ac:chgData name="刘 老师" userId="b4fc546b0e5cf88c" providerId="LiveId" clId="{10525F3A-B34E-4103-9AE6-E9F732288B63}" dt="2020-10-30T09:49:59.455" v="8229" actId="20577"/>
          <ac:spMkLst>
            <pc:docMk/>
            <pc:sldMk cId="2477689861" sldId="1107"/>
            <ac:spMk id="2" creationId="{00000000-0000-0000-0000-000000000000}"/>
          </ac:spMkLst>
        </pc:spChg>
        <pc:spChg chg="add del mod">
          <ac:chgData name="刘 老师" userId="b4fc546b0e5cf88c" providerId="LiveId" clId="{10525F3A-B34E-4103-9AE6-E9F732288B63}" dt="2020-10-30T09:36:54.988" v="8104"/>
          <ac:spMkLst>
            <pc:docMk/>
            <pc:sldMk cId="2477689861" sldId="1107"/>
            <ac:spMk id="3" creationId="{A3A285C7-359E-4BB9-B766-143BF6446DBC}"/>
          </ac:spMkLst>
        </pc:spChg>
        <pc:spChg chg="add del mod">
          <ac:chgData name="刘 老师" userId="b4fc546b0e5cf88c" providerId="LiveId" clId="{10525F3A-B34E-4103-9AE6-E9F732288B63}" dt="2020-10-30T09:36:54.988" v="8104"/>
          <ac:spMkLst>
            <pc:docMk/>
            <pc:sldMk cId="2477689861" sldId="1107"/>
            <ac:spMk id="5" creationId="{A3F39ED9-3AD1-41B8-AF60-3335D4455D3A}"/>
          </ac:spMkLst>
        </pc:spChg>
        <pc:spChg chg="add del mod">
          <ac:chgData name="刘 老师" userId="b4fc546b0e5cf88c" providerId="LiveId" clId="{10525F3A-B34E-4103-9AE6-E9F732288B63}" dt="2020-10-30T09:36:54.988" v="8104"/>
          <ac:spMkLst>
            <pc:docMk/>
            <pc:sldMk cId="2477689861" sldId="1107"/>
            <ac:spMk id="6" creationId="{0B5B2363-C8AC-40BD-800E-B7F25880F1EE}"/>
          </ac:spMkLst>
        </pc:spChg>
        <pc:spChg chg="add del mod">
          <ac:chgData name="刘 老师" userId="b4fc546b0e5cf88c" providerId="LiveId" clId="{10525F3A-B34E-4103-9AE6-E9F732288B63}" dt="2020-10-30T09:36:54.988" v="8104"/>
          <ac:spMkLst>
            <pc:docMk/>
            <pc:sldMk cId="2477689861" sldId="1107"/>
            <ac:spMk id="7" creationId="{5BC9BD34-F0AE-4863-A46B-C44624D1D8B0}"/>
          </ac:spMkLst>
        </pc:spChg>
      </pc:sldChg>
      <pc:sldChg chg="modSp modAnim">
        <pc:chgData name="刘 老师" userId="b4fc546b0e5cf88c" providerId="LiveId" clId="{10525F3A-B34E-4103-9AE6-E9F732288B63}" dt="2020-11-01T12:46:52.852" v="8355" actId="207"/>
        <pc:sldMkLst>
          <pc:docMk/>
          <pc:sldMk cId="2063225748" sldId="1126"/>
        </pc:sldMkLst>
        <pc:spChg chg="mod">
          <ac:chgData name="刘 老师" userId="b4fc546b0e5cf88c" providerId="LiveId" clId="{10525F3A-B34E-4103-9AE6-E9F732288B63}" dt="2020-11-01T12:46:52.852" v="8355" actId="207"/>
          <ac:spMkLst>
            <pc:docMk/>
            <pc:sldMk cId="2063225748" sldId="1126"/>
            <ac:spMk id="2" creationId="{00000000-0000-0000-0000-000000000000}"/>
          </ac:spMkLst>
        </pc:spChg>
      </pc:sldChg>
      <pc:sldChg chg="addSp delSp modSp add modAnim">
        <pc:chgData name="刘 老师" userId="b4fc546b0e5cf88c" providerId="LiveId" clId="{10525F3A-B34E-4103-9AE6-E9F732288B63}" dt="2020-11-01T15:12:00.841" v="8451" actId="122"/>
        <pc:sldMkLst>
          <pc:docMk/>
          <pc:sldMk cId="462979130" sldId="1127"/>
        </pc:sldMkLst>
        <pc:spChg chg="mod">
          <ac:chgData name="刘 老师" userId="b4fc546b0e5cf88c" providerId="LiveId" clId="{10525F3A-B34E-4103-9AE6-E9F732288B63}" dt="2020-11-01T15:12:00.841" v="8451" actId="122"/>
          <ac:spMkLst>
            <pc:docMk/>
            <pc:sldMk cId="462979130" sldId="1127"/>
            <ac:spMk id="2" creationId="{00000000-0000-0000-0000-000000000000}"/>
          </ac:spMkLst>
        </pc:spChg>
        <pc:spChg chg="add del mod">
          <ac:chgData name="刘 老师" userId="b4fc546b0e5cf88c" providerId="LiveId" clId="{10525F3A-B34E-4103-9AE6-E9F732288B63}" dt="2020-11-01T12:48:22.117" v="8377"/>
          <ac:spMkLst>
            <pc:docMk/>
            <pc:sldMk cId="462979130" sldId="1127"/>
            <ac:spMk id="3" creationId="{44654A03-659F-4A1C-A75F-D0A222B750A5}"/>
          </ac:spMkLst>
        </pc:spChg>
        <pc:spChg chg="add del mod">
          <ac:chgData name="刘 老师" userId="b4fc546b0e5cf88c" providerId="LiveId" clId="{10525F3A-B34E-4103-9AE6-E9F732288B63}" dt="2020-11-01T12:48:22.117" v="8377"/>
          <ac:spMkLst>
            <pc:docMk/>
            <pc:sldMk cId="462979130" sldId="1127"/>
            <ac:spMk id="5" creationId="{C7F007D1-8597-4150-8DD5-F16FEB9EFFAE}"/>
          </ac:spMkLst>
        </pc:spChg>
        <pc:spChg chg="add del mod">
          <ac:chgData name="刘 老师" userId="b4fc546b0e5cf88c" providerId="LiveId" clId="{10525F3A-B34E-4103-9AE6-E9F732288B63}" dt="2020-11-01T12:48:22.117" v="8377"/>
          <ac:spMkLst>
            <pc:docMk/>
            <pc:sldMk cId="462979130" sldId="1127"/>
            <ac:spMk id="6" creationId="{4C1F6347-3B09-40F6-910A-4EC581DF5DC0}"/>
          </ac:spMkLst>
        </pc:spChg>
        <pc:spChg chg="add del mod">
          <ac:chgData name="刘 老师" userId="b4fc546b0e5cf88c" providerId="LiveId" clId="{10525F3A-B34E-4103-9AE6-E9F732288B63}" dt="2020-11-01T12:48:22.117" v="8377"/>
          <ac:spMkLst>
            <pc:docMk/>
            <pc:sldMk cId="462979130" sldId="1127"/>
            <ac:spMk id="7" creationId="{AB6AD666-6329-4FC8-9A18-E218FC54693B}"/>
          </ac:spMkLst>
        </pc:spChg>
      </pc:sldChg>
    </pc:docChg>
  </pc:docChgLst>
  <pc:docChgLst>
    <pc:chgData name="刘 老师" userId="b4fc546b0e5cf88c" providerId="LiveId" clId="{0EFC462E-86B7-4349-9C49-93C0E17DD31D}"/>
    <pc:docChg chg="undo custSel addSld delSld modSld sldOrd">
      <pc:chgData name="刘 老师" userId="b4fc546b0e5cf88c" providerId="LiveId" clId="{0EFC462E-86B7-4349-9C49-93C0E17DD31D}" dt="2020-10-26T10:28:53.610" v="1313"/>
      <pc:docMkLst>
        <pc:docMk/>
      </pc:docMkLst>
      <pc:sldChg chg="modSp">
        <pc:chgData name="刘 老师" userId="b4fc546b0e5cf88c" providerId="LiveId" clId="{0EFC462E-86B7-4349-9C49-93C0E17DD31D}" dt="2020-10-26T01:21:54.404" v="84"/>
        <pc:sldMkLst>
          <pc:docMk/>
          <pc:sldMk cId="2252576183" sldId="293"/>
        </pc:sldMkLst>
        <pc:spChg chg="mod">
          <ac:chgData name="刘 老师" userId="b4fc546b0e5cf88c" providerId="LiveId" clId="{0EFC462E-86B7-4349-9C49-93C0E17DD31D}" dt="2020-10-26T01:21:19.596" v="42" actId="6549"/>
          <ac:spMkLst>
            <pc:docMk/>
            <pc:sldMk cId="2252576183" sldId="293"/>
            <ac:spMk id="2" creationId="{00000000-0000-0000-0000-000000000000}"/>
          </ac:spMkLst>
        </pc:spChg>
        <pc:spChg chg="mod">
          <ac:chgData name="刘 老师" userId="b4fc546b0e5cf88c" providerId="LiveId" clId="{0EFC462E-86B7-4349-9C49-93C0E17DD31D}" dt="2020-10-26T01:21:54.404" v="84"/>
          <ac:spMkLst>
            <pc:docMk/>
            <pc:sldMk cId="2252576183" sldId="293"/>
            <ac:spMk id="24" creationId="{00000000-0000-0000-0000-000000000000}"/>
          </ac:spMkLst>
        </pc:spChg>
      </pc:sldChg>
      <pc:sldChg chg="addSp delSp modSp modAnim">
        <pc:chgData name="刘 老师" userId="b4fc546b0e5cf88c" providerId="LiveId" clId="{0EFC462E-86B7-4349-9C49-93C0E17DD31D}" dt="2020-10-26T01:35:34.275" v="294" actId="207"/>
        <pc:sldMkLst>
          <pc:docMk/>
          <pc:sldMk cId="153256471" sldId="431"/>
        </pc:sldMkLst>
        <pc:spChg chg="mod">
          <ac:chgData name="刘 老师" userId="b4fc546b0e5cf88c" providerId="LiveId" clId="{0EFC462E-86B7-4349-9C49-93C0E17DD31D}" dt="2020-10-26T01:35:34.275" v="294" actId="207"/>
          <ac:spMkLst>
            <pc:docMk/>
            <pc:sldMk cId="153256471" sldId="431"/>
            <ac:spMk id="2" creationId="{00000000-0000-0000-0000-000000000000}"/>
          </ac:spMkLst>
        </pc:spChg>
        <pc:spChg chg="add del mod">
          <ac:chgData name="刘 老师" userId="b4fc546b0e5cf88c" providerId="LiveId" clId="{0EFC462E-86B7-4349-9C49-93C0E17DD31D}" dt="2020-10-26T01:30:57.962" v="168"/>
          <ac:spMkLst>
            <pc:docMk/>
            <pc:sldMk cId="153256471" sldId="431"/>
            <ac:spMk id="3" creationId="{CF25AA52-B0BE-4B09-A606-A52A442B69EC}"/>
          </ac:spMkLst>
        </pc:spChg>
        <pc:spChg chg="add del mod">
          <ac:chgData name="刘 老师" userId="b4fc546b0e5cf88c" providerId="LiveId" clId="{0EFC462E-86B7-4349-9C49-93C0E17DD31D}" dt="2020-10-26T01:30:57.962" v="168"/>
          <ac:spMkLst>
            <pc:docMk/>
            <pc:sldMk cId="153256471" sldId="431"/>
            <ac:spMk id="5" creationId="{75EC821B-CB30-4135-9F40-47A2D7F8FBC2}"/>
          </ac:spMkLst>
        </pc:spChg>
        <pc:spChg chg="add del mod">
          <ac:chgData name="刘 老师" userId="b4fc546b0e5cf88c" providerId="LiveId" clId="{0EFC462E-86B7-4349-9C49-93C0E17DD31D}" dt="2020-10-26T01:30:57.962" v="168"/>
          <ac:spMkLst>
            <pc:docMk/>
            <pc:sldMk cId="153256471" sldId="431"/>
            <ac:spMk id="6" creationId="{7D40A91E-B93B-4A65-8337-C64BA09E5E52}"/>
          </ac:spMkLst>
        </pc:spChg>
        <pc:spChg chg="add del mod">
          <ac:chgData name="刘 老师" userId="b4fc546b0e5cf88c" providerId="LiveId" clId="{0EFC462E-86B7-4349-9C49-93C0E17DD31D}" dt="2020-10-26T01:30:57.962" v="168"/>
          <ac:spMkLst>
            <pc:docMk/>
            <pc:sldMk cId="153256471" sldId="431"/>
            <ac:spMk id="7" creationId="{7AC84ADB-2B6E-42A5-ADD0-0980B610C57C}"/>
          </ac:spMkLst>
        </pc:spChg>
        <pc:spChg chg="mod">
          <ac:chgData name="刘 老师" userId="b4fc546b0e5cf88c" providerId="LiveId" clId="{0EFC462E-86B7-4349-9C49-93C0E17DD31D}" dt="2020-10-26T01:27:39.251" v="133"/>
          <ac:spMkLst>
            <pc:docMk/>
            <pc:sldMk cId="153256471" sldId="431"/>
            <ac:spMk id="9" creationId="{00000000-0000-0000-0000-000000000000}"/>
          </ac:spMkLst>
        </pc:spChg>
        <pc:spChg chg="mod">
          <ac:chgData name="刘 老师" userId="b4fc546b0e5cf88c" providerId="LiveId" clId="{0EFC462E-86B7-4349-9C49-93C0E17DD31D}" dt="2020-10-26T01:30:38.595" v="152" actId="6549"/>
          <ac:spMkLst>
            <pc:docMk/>
            <pc:sldMk cId="153256471" sldId="431"/>
            <ac:spMk id="6146" creationId="{00000000-0000-0000-0000-000000000000}"/>
          </ac:spMkLst>
        </pc:spChg>
      </pc:sldChg>
      <pc:sldChg chg="modSp">
        <pc:chgData name="刘 老师" userId="b4fc546b0e5cf88c" providerId="LiveId" clId="{0EFC462E-86B7-4349-9C49-93C0E17DD31D}" dt="2020-10-26T01:21:08.490" v="21" actId="6549"/>
        <pc:sldMkLst>
          <pc:docMk/>
          <pc:sldMk cId="3642244076" sldId="972"/>
        </pc:sldMkLst>
        <pc:spChg chg="mod">
          <ac:chgData name="刘 老师" userId="b4fc546b0e5cf88c" providerId="LiveId" clId="{0EFC462E-86B7-4349-9C49-93C0E17DD31D}" dt="2020-10-26T01:21:08.490" v="21" actId="6549"/>
          <ac:spMkLst>
            <pc:docMk/>
            <pc:sldMk cId="3642244076" sldId="972"/>
            <ac:spMk id="7" creationId="{00000000-0000-0000-0000-000000000000}"/>
          </ac:spMkLst>
        </pc:spChg>
      </pc:sldChg>
      <pc:sldChg chg="addSp delSp modSp add modAnim">
        <pc:chgData name="刘 老师" userId="b4fc546b0e5cf88c" providerId="LiveId" clId="{0EFC462E-86B7-4349-9C49-93C0E17DD31D}" dt="2020-10-26T03:04:43.231" v="463" actId="113"/>
        <pc:sldMkLst>
          <pc:docMk/>
          <pc:sldMk cId="1823559206" sldId="1057"/>
        </pc:sldMkLst>
        <pc:spChg chg="mod">
          <ac:chgData name="刘 老师" userId="b4fc546b0e5cf88c" providerId="LiveId" clId="{0EFC462E-86B7-4349-9C49-93C0E17DD31D}" dt="2020-10-26T03:04:43.231" v="463" actId="113"/>
          <ac:spMkLst>
            <pc:docMk/>
            <pc:sldMk cId="1823559206" sldId="1057"/>
            <ac:spMk id="2" creationId="{00000000-0000-0000-0000-000000000000}"/>
          </ac:spMkLst>
        </pc:spChg>
        <pc:spChg chg="add del mod">
          <ac:chgData name="刘 老师" userId="b4fc546b0e5cf88c" providerId="LiveId" clId="{0EFC462E-86B7-4349-9C49-93C0E17DD31D}" dt="2020-10-26T02:20:22.558" v="351"/>
          <ac:spMkLst>
            <pc:docMk/>
            <pc:sldMk cId="1823559206" sldId="1057"/>
            <ac:spMk id="3" creationId="{88096D69-D8CD-4AAE-B0CC-BD85EC9987AA}"/>
          </ac:spMkLst>
        </pc:spChg>
        <pc:spChg chg="add del mod">
          <ac:chgData name="刘 老师" userId="b4fc546b0e5cf88c" providerId="LiveId" clId="{0EFC462E-86B7-4349-9C49-93C0E17DD31D}" dt="2020-10-26T02:20:22.558" v="351"/>
          <ac:spMkLst>
            <pc:docMk/>
            <pc:sldMk cId="1823559206" sldId="1057"/>
            <ac:spMk id="5" creationId="{F68241A7-D1E7-40A5-964A-4B8BC2DCD938}"/>
          </ac:spMkLst>
        </pc:spChg>
        <pc:spChg chg="add del mod">
          <ac:chgData name="刘 老师" userId="b4fc546b0e5cf88c" providerId="LiveId" clId="{0EFC462E-86B7-4349-9C49-93C0E17DD31D}" dt="2020-10-26T02:20:22.558" v="351"/>
          <ac:spMkLst>
            <pc:docMk/>
            <pc:sldMk cId="1823559206" sldId="1057"/>
            <ac:spMk id="6" creationId="{10B3C86B-411B-4272-A4D6-CF17FD021034}"/>
          </ac:spMkLst>
        </pc:spChg>
        <pc:spChg chg="add del mod">
          <ac:chgData name="刘 老师" userId="b4fc546b0e5cf88c" providerId="LiveId" clId="{0EFC462E-86B7-4349-9C49-93C0E17DD31D}" dt="2020-10-26T02:20:22.558" v="351"/>
          <ac:spMkLst>
            <pc:docMk/>
            <pc:sldMk cId="1823559206" sldId="1057"/>
            <ac:spMk id="7" creationId="{A79BB9BA-B134-4247-9D3A-4E329C2B4772}"/>
          </ac:spMkLst>
        </pc:spChg>
        <pc:spChg chg="add del mod">
          <ac:chgData name="刘 老师" userId="b4fc546b0e5cf88c" providerId="LiveId" clId="{0EFC462E-86B7-4349-9C49-93C0E17DD31D}" dt="2020-10-26T02:20:43.071" v="355"/>
          <ac:spMkLst>
            <pc:docMk/>
            <pc:sldMk cId="1823559206" sldId="1057"/>
            <ac:spMk id="8" creationId="{5A7FB105-7C0C-4621-B962-101146F186ED}"/>
          </ac:spMkLst>
        </pc:spChg>
        <pc:spChg chg="add del mod">
          <ac:chgData name="刘 老师" userId="b4fc546b0e5cf88c" providerId="LiveId" clId="{0EFC462E-86B7-4349-9C49-93C0E17DD31D}" dt="2020-10-26T02:20:43.071" v="355"/>
          <ac:spMkLst>
            <pc:docMk/>
            <pc:sldMk cId="1823559206" sldId="1057"/>
            <ac:spMk id="10" creationId="{AEFC7146-B58B-4412-B90F-978FD8EB6B45}"/>
          </ac:spMkLst>
        </pc:spChg>
        <pc:spChg chg="add del mod">
          <ac:chgData name="刘 老师" userId="b4fc546b0e5cf88c" providerId="LiveId" clId="{0EFC462E-86B7-4349-9C49-93C0E17DD31D}" dt="2020-10-26T02:20:43.071" v="355"/>
          <ac:spMkLst>
            <pc:docMk/>
            <pc:sldMk cId="1823559206" sldId="1057"/>
            <ac:spMk id="11" creationId="{9705764F-C4FA-4A93-8D04-F8FE7E7D4955}"/>
          </ac:spMkLst>
        </pc:spChg>
        <pc:spChg chg="add del mod">
          <ac:chgData name="刘 老师" userId="b4fc546b0e5cf88c" providerId="LiveId" clId="{0EFC462E-86B7-4349-9C49-93C0E17DD31D}" dt="2020-10-26T02:20:43.071" v="355"/>
          <ac:spMkLst>
            <pc:docMk/>
            <pc:sldMk cId="1823559206" sldId="1057"/>
            <ac:spMk id="12" creationId="{FD6FBDB8-4F33-42C1-9FAD-A764F69781A3}"/>
          </ac:spMkLst>
        </pc:spChg>
        <pc:spChg chg="mod">
          <ac:chgData name="刘 老师" userId="b4fc546b0e5cf88c" providerId="LiveId" clId="{0EFC462E-86B7-4349-9C49-93C0E17DD31D}" dt="2020-10-26T01:36:11.644" v="324" actId="6549"/>
          <ac:spMkLst>
            <pc:docMk/>
            <pc:sldMk cId="1823559206" sldId="1057"/>
            <ac:spMk id="6146" creationId="{00000000-0000-0000-0000-000000000000}"/>
          </ac:spMkLst>
        </pc:spChg>
      </pc:sldChg>
      <pc:sldChg chg="addSp delSp modSp add modAnim">
        <pc:chgData name="刘 老师" userId="b4fc546b0e5cf88c" providerId="LiveId" clId="{0EFC462E-86B7-4349-9C49-93C0E17DD31D}" dt="2020-10-26T09:28:03.211" v="997" actId="20577"/>
        <pc:sldMkLst>
          <pc:docMk/>
          <pc:sldMk cId="987149148" sldId="1058"/>
        </pc:sldMkLst>
        <pc:spChg chg="mod">
          <ac:chgData name="刘 老师" userId="b4fc546b0e5cf88c" providerId="LiveId" clId="{0EFC462E-86B7-4349-9C49-93C0E17DD31D}" dt="2020-10-26T09:28:03.211" v="997" actId="20577"/>
          <ac:spMkLst>
            <pc:docMk/>
            <pc:sldMk cId="987149148" sldId="1058"/>
            <ac:spMk id="2" creationId="{00000000-0000-0000-0000-000000000000}"/>
          </ac:spMkLst>
        </pc:spChg>
        <pc:spChg chg="add del mod">
          <ac:chgData name="刘 老师" userId="b4fc546b0e5cf88c" providerId="LiveId" clId="{0EFC462E-86B7-4349-9C49-93C0E17DD31D}" dt="2020-10-26T03:06:10.680" v="493"/>
          <ac:spMkLst>
            <pc:docMk/>
            <pc:sldMk cId="987149148" sldId="1058"/>
            <ac:spMk id="3" creationId="{C425091A-EB36-4923-8A46-C032C0295F17}"/>
          </ac:spMkLst>
        </pc:spChg>
        <pc:spChg chg="add del mod">
          <ac:chgData name="刘 老师" userId="b4fc546b0e5cf88c" providerId="LiveId" clId="{0EFC462E-86B7-4349-9C49-93C0E17DD31D}" dt="2020-10-26T03:06:10.680" v="493"/>
          <ac:spMkLst>
            <pc:docMk/>
            <pc:sldMk cId="987149148" sldId="1058"/>
            <ac:spMk id="5" creationId="{B6482281-BD9A-4351-8C1A-B12C5F03D592}"/>
          </ac:spMkLst>
        </pc:spChg>
        <pc:spChg chg="add del mod">
          <ac:chgData name="刘 老师" userId="b4fc546b0e5cf88c" providerId="LiveId" clId="{0EFC462E-86B7-4349-9C49-93C0E17DD31D}" dt="2020-10-26T03:06:10.680" v="493"/>
          <ac:spMkLst>
            <pc:docMk/>
            <pc:sldMk cId="987149148" sldId="1058"/>
            <ac:spMk id="6" creationId="{6C3D7D38-1D9C-4240-85D7-5265705D4A7D}"/>
          </ac:spMkLst>
        </pc:spChg>
        <pc:spChg chg="add del mod">
          <ac:chgData name="刘 老师" userId="b4fc546b0e5cf88c" providerId="LiveId" clId="{0EFC462E-86B7-4349-9C49-93C0E17DD31D}" dt="2020-10-26T03:06:10.680" v="493"/>
          <ac:spMkLst>
            <pc:docMk/>
            <pc:sldMk cId="987149148" sldId="1058"/>
            <ac:spMk id="7" creationId="{60255365-5630-49F6-BE04-CF399B85BADB}"/>
          </ac:spMkLst>
        </pc:spChg>
      </pc:sldChg>
      <pc:sldChg chg="addSp delSp modSp add modAnim">
        <pc:chgData name="刘 老师" userId="b4fc546b0e5cf88c" providerId="LiveId" clId="{0EFC462E-86B7-4349-9C49-93C0E17DD31D}" dt="2020-10-26T08:20:59.500" v="747"/>
        <pc:sldMkLst>
          <pc:docMk/>
          <pc:sldMk cId="2468573914" sldId="1059"/>
        </pc:sldMkLst>
        <pc:spChg chg="mod">
          <ac:chgData name="刘 老师" userId="b4fc546b0e5cf88c" providerId="LiveId" clId="{0EFC462E-86B7-4349-9C49-93C0E17DD31D}" dt="2020-10-26T08:20:56.048" v="746" actId="20577"/>
          <ac:spMkLst>
            <pc:docMk/>
            <pc:sldMk cId="2468573914" sldId="1059"/>
            <ac:spMk id="2" creationId="{00000000-0000-0000-0000-000000000000}"/>
          </ac:spMkLst>
        </pc:spChg>
        <pc:spChg chg="add del mod">
          <ac:chgData name="刘 老师" userId="b4fc546b0e5cf88c" providerId="LiveId" clId="{0EFC462E-86B7-4349-9C49-93C0E17DD31D}" dt="2020-10-26T07:52:07.600" v="594"/>
          <ac:spMkLst>
            <pc:docMk/>
            <pc:sldMk cId="2468573914" sldId="1059"/>
            <ac:spMk id="3" creationId="{765E06FF-6310-4C9E-BB27-8AB0DAF0E1FA}"/>
          </ac:spMkLst>
        </pc:spChg>
        <pc:spChg chg="add del mod">
          <ac:chgData name="刘 老师" userId="b4fc546b0e5cf88c" providerId="LiveId" clId="{0EFC462E-86B7-4349-9C49-93C0E17DD31D}" dt="2020-10-26T07:52:07.600" v="594"/>
          <ac:spMkLst>
            <pc:docMk/>
            <pc:sldMk cId="2468573914" sldId="1059"/>
            <ac:spMk id="5" creationId="{975E77A6-7865-4BC8-BA41-AF5D7776BAFC}"/>
          </ac:spMkLst>
        </pc:spChg>
        <pc:spChg chg="add del mod">
          <ac:chgData name="刘 老师" userId="b4fc546b0e5cf88c" providerId="LiveId" clId="{0EFC462E-86B7-4349-9C49-93C0E17DD31D}" dt="2020-10-26T07:52:07.600" v="594"/>
          <ac:spMkLst>
            <pc:docMk/>
            <pc:sldMk cId="2468573914" sldId="1059"/>
            <ac:spMk id="6" creationId="{C7E3E1E3-5B46-4367-8843-3CC6E29E01AC}"/>
          </ac:spMkLst>
        </pc:spChg>
        <pc:spChg chg="add del mod">
          <ac:chgData name="刘 老师" userId="b4fc546b0e5cf88c" providerId="LiveId" clId="{0EFC462E-86B7-4349-9C49-93C0E17DD31D}" dt="2020-10-26T07:52:07.600" v="594"/>
          <ac:spMkLst>
            <pc:docMk/>
            <pc:sldMk cId="2468573914" sldId="1059"/>
            <ac:spMk id="7" creationId="{D3EDAC71-7417-4626-926F-37D9389CF98E}"/>
          </ac:spMkLst>
        </pc:spChg>
        <pc:spChg chg="add del mod">
          <ac:chgData name="刘 老师" userId="b4fc546b0e5cf88c" providerId="LiveId" clId="{0EFC462E-86B7-4349-9C49-93C0E17DD31D}" dt="2020-10-26T08:12:02.390" v="631"/>
          <ac:spMkLst>
            <pc:docMk/>
            <pc:sldMk cId="2468573914" sldId="1059"/>
            <ac:spMk id="8" creationId="{569C9E89-BA0B-4E58-8F18-F93E1D0A8A71}"/>
          </ac:spMkLst>
        </pc:spChg>
        <pc:spChg chg="add del mod">
          <ac:chgData name="刘 老师" userId="b4fc546b0e5cf88c" providerId="LiveId" clId="{0EFC462E-86B7-4349-9C49-93C0E17DD31D}" dt="2020-10-26T08:12:02.390" v="631"/>
          <ac:spMkLst>
            <pc:docMk/>
            <pc:sldMk cId="2468573914" sldId="1059"/>
            <ac:spMk id="10" creationId="{27E1CAC7-4CC8-4296-B1EA-35FAFCF1CD43}"/>
          </ac:spMkLst>
        </pc:spChg>
        <pc:spChg chg="add del mod">
          <ac:chgData name="刘 老师" userId="b4fc546b0e5cf88c" providerId="LiveId" clId="{0EFC462E-86B7-4349-9C49-93C0E17DD31D}" dt="2020-10-26T08:12:02.390" v="631"/>
          <ac:spMkLst>
            <pc:docMk/>
            <pc:sldMk cId="2468573914" sldId="1059"/>
            <ac:spMk id="11" creationId="{42B114DF-6FC1-49A9-98CA-6BFF1197B1F7}"/>
          </ac:spMkLst>
        </pc:spChg>
        <pc:spChg chg="add del mod">
          <ac:chgData name="刘 老师" userId="b4fc546b0e5cf88c" providerId="LiveId" clId="{0EFC462E-86B7-4349-9C49-93C0E17DD31D}" dt="2020-10-26T08:12:02.390" v="631"/>
          <ac:spMkLst>
            <pc:docMk/>
            <pc:sldMk cId="2468573914" sldId="1059"/>
            <ac:spMk id="12" creationId="{0F071639-30C6-441A-B6FD-89473C004559}"/>
          </ac:spMkLst>
        </pc:spChg>
      </pc:sldChg>
      <pc:sldChg chg="addSp delSp modSp add modAnim">
        <pc:chgData name="刘 老师" userId="b4fc546b0e5cf88c" providerId="LiveId" clId="{0EFC462E-86B7-4349-9C49-93C0E17DD31D}" dt="2020-10-26T09:12:18.414" v="863" actId="20577"/>
        <pc:sldMkLst>
          <pc:docMk/>
          <pc:sldMk cId="2339414656" sldId="1060"/>
        </pc:sldMkLst>
        <pc:spChg chg="mod">
          <ac:chgData name="刘 老师" userId="b4fc546b0e5cf88c" providerId="LiveId" clId="{0EFC462E-86B7-4349-9C49-93C0E17DD31D}" dt="2020-10-26T09:12:18.414" v="863" actId="20577"/>
          <ac:spMkLst>
            <pc:docMk/>
            <pc:sldMk cId="2339414656" sldId="1060"/>
            <ac:spMk id="2" creationId="{00000000-0000-0000-0000-000000000000}"/>
          </ac:spMkLst>
        </pc:spChg>
        <pc:spChg chg="add del mod">
          <ac:chgData name="刘 老师" userId="b4fc546b0e5cf88c" providerId="LiveId" clId="{0EFC462E-86B7-4349-9C49-93C0E17DD31D}" dt="2020-10-26T08:21:30.045" v="754"/>
          <ac:spMkLst>
            <pc:docMk/>
            <pc:sldMk cId="2339414656" sldId="1060"/>
            <ac:spMk id="3" creationId="{BE24E8BA-86E0-4A11-B499-83CF25683C50}"/>
          </ac:spMkLst>
        </pc:spChg>
        <pc:spChg chg="add del mod">
          <ac:chgData name="刘 老师" userId="b4fc546b0e5cf88c" providerId="LiveId" clId="{0EFC462E-86B7-4349-9C49-93C0E17DD31D}" dt="2020-10-26T08:21:30.045" v="754"/>
          <ac:spMkLst>
            <pc:docMk/>
            <pc:sldMk cId="2339414656" sldId="1060"/>
            <ac:spMk id="5" creationId="{3EEFD0C8-98D6-40E8-B3D1-0408D181E7CD}"/>
          </ac:spMkLst>
        </pc:spChg>
        <pc:spChg chg="add del mod">
          <ac:chgData name="刘 老师" userId="b4fc546b0e5cf88c" providerId="LiveId" clId="{0EFC462E-86B7-4349-9C49-93C0E17DD31D}" dt="2020-10-26T08:21:30.045" v="754"/>
          <ac:spMkLst>
            <pc:docMk/>
            <pc:sldMk cId="2339414656" sldId="1060"/>
            <ac:spMk id="6" creationId="{E8ABFFBE-49F3-4A08-A3CA-92AF21BFC88A}"/>
          </ac:spMkLst>
        </pc:spChg>
        <pc:spChg chg="add del mod">
          <ac:chgData name="刘 老师" userId="b4fc546b0e5cf88c" providerId="LiveId" clId="{0EFC462E-86B7-4349-9C49-93C0E17DD31D}" dt="2020-10-26T08:21:30.045" v="754"/>
          <ac:spMkLst>
            <pc:docMk/>
            <pc:sldMk cId="2339414656" sldId="1060"/>
            <ac:spMk id="7" creationId="{5C455D31-D3A3-40E6-8CFB-A6D28B17409E}"/>
          </ac:spMkLst>
        </pc:spChg>
      </pc:sldChg>
      <pc:sldChg chg="modSp add">
        <pc:chgData name="刘 老师" userId="b4fc546b0e5cf88c" providerId="LiveId" clId="{0EFC462E-86B7-4349-9C49-93C0E17DD31D}" dt="2020-10-26T09:14:03.371" v="908" actId="20577"/>
        <pc:sldMkLst>
          <pc:docMk/>
          <pc:sldMk cId="1508440570" sldId="1061"/>
        </pc:sldMkLst>
        <pc:spChg chg="mod">
          <ac:chgData name="刘 老师" userId="b4fc546b0e5cf88c" providerId="LiveId" clId="{0EFC462E-86B7-4349-9C49-93C0E17DD31D}" dt="2020-10-26T09:14:03.371" v="908" actId="20577"/>
          <ac:spMkLst>
            <pc:docMk/>
            <pc:sldMk cId="1508440570" sldId="1061"/>
            <ac:spMk id="24" creationId="{00000000-0000-0000-0000-000000000000}"/>
          </ac:spMkLst>
        </pc:spChg>
      </pc:sldChg>
      <pc:sldChg chg="addSp delSp modSp add modAnim">
        <pc:chgData name="刘 老师" userId="b4fc546b0e5cf88c" providerId="LiveId" clId="{0EFC462E-86B7-4349-9C49-93C0E17DD31D}" dt="2020-10-26T10:25:22.751" v="1277" actId="1036"/>
        <pc:sldMkLst>
          <pc:docMk/>
          <pc:sldMk cId="3824890017" sldId="1062"/>
        </pc:sldMkLst>
        <pc:spChg chg="mod">
          <ac:chgData name="刘 老师" userId="b4fc546b0e5cf88c" providerId="LiveId" clId="{0EFC462E-86B7-4349-9C49-93C0E17DD31D}" dt="2020-10-26T10:25:13.868" v="1248" actId="14"/>
          <ac:spMkLst>
            <pc:docMk/>
            <pc:sldMk cId="3824890017" sldId="1062"/>
            <ac:spMk id="2" creationId="{00000000-0000-0000-0000-000000000000}"/>
          </ac:spMkLst>
        </pc:spChg>
        <pc:spChg chg="add del mod">
          <ac:chgData name="刘 老师" userId="b4fc546b0e5cf88c" providerId="LiveId" clId="{0EFC462E-86B7-4349-9C49-93C0E17DD31D}" dt="2020-10-26T09:17:05.502" v="939"/>
          <ac:spMkLst>
            <pc:docMk/>
            <pc:sldMk cId="3824890017" sldId="1062"/>
            <ac:spMk id="3" creationId="{09C6E596-7D11-45F1-8FAE-2FFB29660D95}"/>
          </ac:spMkLst>
        </pc:spChg>
        <pc:spChg chg="add del mod">
          <ac:chgData name="刘 老师" userId="b4fc546b0e5cf88c" providerId="LiveId" clId="{0EFC462E-86B7-4349-9C49-93C0E17DD31D}" dt="2020-10-26T09:17:05.502" v="939"/>
          <ac:spMkLst>
            <pc:docMk/>
            <pc:sldMk cId="3824890017" sldId="1062"/>
            <ac:spMk id="5" creationId="{D465A332-27D2-45E6-80B6-8C703EE088E9}"/>
          </ac:spMkLst>
        </pc:spChg>
        <pc:spChg chg="add del mod">
          <ac:chgData name="刘 老师" userId="b4fc546b0e5cf88c" providerId="LiveId" clId="{0EFC462E-86B7-4349-9C49-93C0E17DD31D}" dt="2020-10-26T09:17:05.502" v="939"/>
          <ac:spMkLst>
            <pc:docMk/>
            <pc:sldMk cId="3824890017" sldId="1062"/>
            <ac:spMk id="6" creationId="{A8C4A4F3-3513-467B-85A2-28839A539A40}"/>
          </ac:spMkLst>
        </pc:spChg>
        <pc:spChg chg="add del mod">
          <ac:chgData name="刘 老师" userId="b4fc546b0e5cf88c" providerId="LiveId" clId="{0EFC462E-86B7-4349-9C49-93C0E17DD31D}" dt="2020-10-26T09:17:05.502" v="939"/>
          <ac:spMkLst>
            <pc:docMk/>
            <pc:sldMk cId="3824890017" sldId="1062"/>
            <ac:spMk id="7" creationId="{CE7DE2A3-D67A-4590-93CF-E7EE19686C30}"/>
          </ac:spMkLst>
        </pc:spChg>
        <pc:spChg chg="mod">
          <ac:chgData name="刘 老师" userId="b4fc546b0e5cf88c" providerId="LiveId" clId="{0EFC462E-86B7-4349-9C49-93C0E17DD31D}" dt="2020-10-26T09:16:37.884" v="934" actId="6549"/>
          <ac:spMkLst>
            <pc:docMk/>
            <pc:sldMk cId="3824890017" sldId="1062"/>
            <ac:spMk id="9" creationId="{00000000-0000-0000-0000-000000000000}"/>
          </ac:spMkLst>
        </pc:spChg>
        <pc:graphicFrameChg chg="add del mod modGraphic">
          <ac:chgData name="刘 老师" userId="b4fc546b0e5cf88c" providerId="LiveId" clId="{0EFC462E-86B7-4349-9C49-93C0E17DD31D}" dt="2020-10-26T10:10:09.367" v="1123" actId="478"/>
          <ac:graphicFrameMkLst>
            <pc:docMk/>
            <pc:sldMk cId="3824890017" sldId="1062"/>
            <ac:graphicFrameMk id="11" creationId="{492FE086-0411-4DE3-873E-698165FADFD7}"/>
          </ac:graphicFrameMkLst>
        </pc:graphicFrameChg>
        <pc:graphicFrameChg chg="add del mod">
          <ac:chgData name="刘 老师" userId="b4fc546b0e5cf88c" providerId="LiveId" clId="{0EFC462E-86B7-4349-9C49-93C0E17DD31D}" dt="2020-10-26T10:07:39.647" v="1113"/>
          <ac:graphicFrameMkLst>
            <pc:docMk/>
            <pc:sldMk cId="3824890017" sldId="1062"/>
            <ac:graphicFrameMk id="13" creationId="{7E852954-BFB3-42EA-9EF0-60354BDBB142}"/>
          </ac:graphicFrameMkLst>
        </pc:graphicFrameChg>
        <pc:cxnChg chg="add mod">
          <ac:chgData name="刘 老师" userId="b4fc546b0e5cf88c" providerId="LiveId" clId="{0EFC462E-86B7-4349-9C49-93C0E17DD31D}" dt="2020-10-26T10:23:56.265" v="1236" actId="1038"/>
          <ac:cxnSpMkLst>
            <pc:docMk/>
            <pc:sldMk cId="3824890017" sldId="1062"/>
            <ac:cxnSpMk id="10" creationId="{67DD802D-B43C-43CD-89C5-CE47C8BAEDD3}"/>
          </ac:cxnSpMkLst>
        </pc:cxnChg>
        <pc:cxnChg chg="add mod">
          <ac:chgData name="刘 老师" userId="b4fc546b0e5cf88c" providerId="LiveId" clId="{0EFC462E-86B7-4349-9C49-93C0E17DD31D}" dt="2020-10-26T10:25:22.751" v="1277" actId="1036"/>
          <ac:cxnSpMkLst>
            <pc:docMk/>
            <pc:sldMk cId="3824890017" sldId="1062"/>
            <ac:cxnSpMk id="15" creationId="{86B4F2B7-45B7-477F-97E8-225C38557524}"/>
          </ac:cxnSpMkLst>
        </pc:cxnChg>
      </pc:sldChg>
      <pc:sldChg chg="addSp delSp modSp add delAnim modAnim">
        <pc:chgData name="刘 老师" userId="b4fc546b0e5cf88c" providerId="LiveId" clId="{0EFC462E-86B7-4349-9C49-93C0E17DD31D}" dt="2020-10-26T10:28:53.610" v="1313"/>
        <pc:sldMkLst>
          <pc:docMk/>
          <pc:sldMk cId="1269848269" sldId="1063"/>
        </pc:sldMkLst>
        <pc:spChg chg="mod">
          <ac:chgData name="刘 老师" userId="b4fc546b0e5cf88c" providerId="LiveId" clId="{0EFC462E-86B7-4349-9C49-93C0E17DD31D}" dt="2020-10-26T10:28:31.272" v="1312" actId="15"/>
          <ac:spMkLst>
            <pc:docMk/>
            <pc:sldMk cId="1269848269" sldId="1063"/>
            <ac:spMk id="2" creationId="{00000000-0000-0000-0000-000000000000}"/>
          </ac:spMkLst>
        </pc:spChg>
        <pc:spChg chg="add del mod">
          <ac:chgData name="刘 老师" userId="b4fc546b0e5cf88c" providerId="LiveId" clId="{0EFC462E-86B7-4349-9C49-93C0E17DD31D}" dt="2020-10-26T10:21:25.158" v="1185"/>
          <ac:spMkLst>
            <pc:docMk/>
            <pc:sldMk cId="1269848269" sldId="1063"/>
            <ac:spMk id="3" creationId="{79A4282E-599A-4A7C-AD28-D4AA4E06900B}"/>
          </ac:spMkLst>
        </pc:spChg>
        <pc:spChg chg="add del mod">
          <ac:chgData name="刘 老师" userId="b4fc546b0e5cf88c" providerId="LiveId" clId="{0EFC462E-86B7-4349-9C49-93C0E17DD31D}" dt="2020-10-26T10:21:25.158" v="1185"/>
          <ac:spMkLst>
            <pc:docMk/>
            <pc:sldMk cId="1269848269" sldId="1063"/>
            <ac:spMk id="5" creationId="{0EDDE416-2619-4DC2-A772-F8FEDEBE0BE0}"/>
          </ac:spMkLst>
        </pc:spChg>
        <pc:spChg chg="add del mod">
          <ac:chgData name="刘 老师" userId="b4fc546b0e5cf88c" providerId="LiveId" clId="{0EFC462E-86B7-4349-9C49-93C0E17DD31D}" dt="2020-10-26T10:21:25.158" v="1185"/>
          <ac:spMkLst>
            <pc:docMk/>
            <pc:sldMk cId="1269848269" sldId="1063"/>
            <ac:spMk id="6" creationId="{B2755068-D387-4E70-B6AE-9BFAD307033F}"/>
          </ac:spMkLst>
        </pc:spChg>
        <pc:spChg chg="add del mod">
          <ac:chgData name="刘 老师" userId="b4fc546b0e5cf88c" providerId="LiveId" clId="{0EFC462E-86B7-4349-9C49-93C0E17DD31D}" dt="2020-10-26T10:21:25.158" v="1185"/>
          <ac:spMkLst>
            <pc:docMk/>
            <pc:sldMk cId="1269848269" sldId="1063"/>
            <ac:spMk id="7" creationId="{C7F66D34-ED47-4160-81FE-664BD7DDBFBD}"/>
          </ac:spMkLst>
        </pc:spChg>
        <pc:cxnChg chg="del">
          <ac:chgData name="刘 老师" userId="b4fc546b0e5cf88c" providerId="LiveId" clId="{0EFC462E-86B7-4349-9C49-93C0E17DD31D}" dt="2020-10-26T10:26:06.649" v="1289" actId="478"/>
          <ac:cxnSpMkLst>
            <pc:docMk/>
            <pc:sldMk cId="1269848269" sldId="1063"/>
            <ac:cxnSpMk id="10" creationId="{67DD802D-B43C-43CD-89C5-CE47C8BAEDD3}"/>
          </ac:cxnSpMkLst>
        </pc:cxnChg>
        <pc:cxnChg chg="del">
          <ac:chgData name="刘 老师" userId="b4fc546b0e5cf88c" providerId="LiveId" clId="{0EFC462E-86B7-4349-9C49-93C0E17DD31D}" dt="2020-10-26T10:26:07.981" v="1290" actId="478"/>
          <ac:cxnSpMkLst>
            <pc:docMk/>
            <pc:sldMk cId="1269848269" sldId="1063"/>
            <ac:cxnSpMk id="15" creationId="{86B4F2B7-45B7-477F-97E8-225C38557524}"/>
          </ac:cxnSpMkLst>
        </pc:cxnChg>
      </pc:sldChg>
    </pc:docChg>
  </pc:docChgLst>
  <pc:docChgLst>
    <pc:chgData name="刘 老师" userId="b4fc546b0e5cf88c" providerId="LiveId" clId="{71BE11C2-DFD5-4168-A297-7A0E6E9AA4AC}"/>
    <pc:docChg chg="undo custSel addSld delSld modSld sldOrd modMainMaster">
      <pc:chgData name="刘 老师" userId="b4fc546b0e5cf88c" providerId="LiveId" clId="{71BE11C2-DFD5-4168-A297-7A0E6E9AA4AC}" dt="2020-11-03T09:22:56.855" v="3630"/>
      <pc:docMkLst>
        <pc:docMk/>
      </pc:docMkLst>
      <pc:sldChg chg="del">
        <pc:chgData name="刘 老师" userId="b4fc546b0e5cf88c" providerId="LiveId" clId="{71BE11C2-DFD5-4168-A297-7A0E6E9AA4AC}" dt="2020-11-02T07:57:28.644" v="238" actId="47"/>
        <pc:sldMkLst>
          <pc:docMk/>
          <pc:sldMk cId="0" sldId="336"/>
        </pc:sldMkLst>
      </pc:sldChg>
      <pc:sldChg chg="modSp del">
        <pc:chgData name="刘 老师" userId="b4fc546b0e5cf88c" providerId="LiveId" clId="{71BE11C2-DFD5-4168-A297-7A0E6E9AA4AC}" dt="2020-11-02T09:21:34.478" v="586" actId="47"/>
        <pc:sldMkLst>
          <pc:docMk/>
          <pc:sldMk cId="0" sldId="337"/>
        </pc:sldMkLst>
        <pc:spChg chg="mod">
          <ac:chgData name="刘 老师" userId="b4fc546b0e5cf88c" providerId="LiveId" clId="{71BE11C2-DFD5-4168-A297-7A0E6E9AA4AC}" dt="2020-11-02T01:06:09.085" v="161" actId="14100"/>
          <ac:spMkLst>
            <pc:docMk/>
            <pc:sldMk cId="0" sldId="337"/>
            <ac:spMk id="432139" creationId="{979D8F78-E5FA-45B3-8000-AC21130341CB}"/>
          </ac:spMkLst>
        </pc:spChg>
      </pc:sldChg>
      <pc:sldChg chg="addSp delSp modSp del">
        <pc:chgData name="刘 老师" userId="b4fc546b0e5cf88c" providerId="LiveId" clId="{71BE11C2-DFD5-4168-A297-7A0E6E9AA4AC}" dt="2020-11-02T10:24:06.521" v="996" actId="47"/>
        <pc:sldMkLst>
          <pc:docMk/>
          <pc:sldMk cId="0" sldId="338"/>
        </pc:sldMkLst>
        <pc:spChg chg="mod">
          <ac:chgData name="刘 老师" userId="b4fc546b0e5cf88c" providerId="LiveId" clId="{71BE11C2-DFD5-4168-A297-7A0E6E9AA4AC}" dt="2020-11-02T10:21:10.573" v="938" actId="21"/>
          <ac:spMkLst>
            <pc:docMk/>
            <pc:sldMk cId="0" sldId="338"/>
            <ac:spMk id="434186" creationId="{D33CC2DF-A380-44C2-933D-0F38673FABA8}"/>
          </ac:spMkLst>
        </pc:spChg>
        <pc:picChg chg="add del mod">
          <ac:chgData name="刘 老师" userId="b4fc546b0e5cf88c" providerId="LiveId" clId="{71BE11C2-DFD5-4168-A297-7A0E6E9AA4AC}" dt="2020-11-02T10:21:43.983" v="953" actId="21"/>
          <ac:picMkLst>
            <pc:docMk/>
            <pc:sldMk cId="0" sldId="338"/>
            <ac:picMk id="434188" creationId="{9B52CF38-6582-42DD-9E12-C5D7C31DB59E}"/>
          </ac:picMkLst>
        </pc:picChg>
      </pc:sldChg>
      <pc:sldChg chg="addSp delSp del">
        <pc:chgData name="刘 老师" userId="b4fc546b0e5cf88c" providerId="LiveId" clId="{71BE11C2-DFD5-4168-A297-7A0E6E9AA4AC}" dt="2020-11-02T10:36:44.367" v="1092" actId="47"/>
        <pc:sldMkLst>
          <pc:docMk/>
          <pc:sldMk cId="0" sldId="339"/>
        </pc:sldMkLst>
        <pc:picChg chg="add del">
          <ac:chgData name="刘 老师" userId="b4fc546b0e5cf88c" providerId="LiveId" clId="{71BE11C2-DFD5-4168-A297-7A0E6E9AA4AC}" dt="2020-11-02T10:31:20.764" v="1009" actId="21"/>
          <ac:picMkLst>
            <pc:docMk/>
            <pc:sldMk cId="0" sldId="339"/>
            <ac:picMk id="436235" creationId="{D619716D-D706-47EF-8EFE-982E0713A6BE}"/>
          </ac:picMkLst>
        </pc:picChg>
      </pc:sldChg>
      <pc:sldChg chg="modSp add del">
        <pc:chgData name="刘 老师" userId="b4fc546b0e5cf88c" providerId="LiveId" clId="{71BE11C2-DFD5-4168-A297-7A0E6E9AA4AC}" dt="2020-11-03T01:24:28.475" v="1196" actId="47"/>
        <pc:sldMkLst>
          <pc:docMk/>
          <pc:sldMk cId="0" sldId="340"/>
        </pc:sldMkLst>
        <pc:spChg chg="mod">
          <ac:chgData name="刘 老师" userId="b4fc546b0e5cf88c" providerId="LiveId" clId="{71BE11C2-DFD5-4168-A297-7A0E6E9AA4AC}" dt="2020-11-03T01:19:09.108" v="1138" actId="21"/>
          <ac:spMkLst>
            <pc:docMk/>
            <pc:sldMk cId="0" sldId="340"/>
            <ac:spMk id="438284" creationId="{1528C566-69F2-4F26-9D4E-26642E6A04F0}"/>
          </ac:spMkLst>
        </pc:spChg>
        <pc:spChg chg="mod">
          <ac:chgData name="刘 老师" userId="b4fc546b0e5cf88c" providerId="LiveId" clId="{71BE11C2-DFD5-4168-A297-7A0E6E9AA4AC}" dt="2020-11-03T01:20:03.546" v="1150" actId="21"/>
          <ac:spMkLst>
            <pc:docMk/>
            <pc:sldMk cId="0" sldId="340"/>
            <ac:spMk id="438286" creationId="{67FB476C-C9B5-4FF7-A540-E58C9C4042AC}"/>
          </ac:spMkLst>
        </pc:spChg>
      </pc:sldChg>
      <pc:sldChg chg="modSp del">
        <pc:chgData name="刘 老师" userId="b4fc546b0e5cf88c" providerId="LiveId" clId="{71BE11C2-DFD5-4168-A297-7A0E6E9AA4AC}" dt="2020-11-03T01:55:21.272" v="1264" actId="47"/>
        <pc:sldMkLst>
          <pc:docMk/>
          <pc:sldMk cId="0" sldId="341"/>
        </pc:sldMkLst>
        <pc:spChg chg="mod">
          <ac:chgData name="刘 老师" userId="b4fc546b0e5cf88c" providerId="LiveId" clId="{71BE11C2-DFD5-4168-A297-7A0E6E9AA4AC}" dt="2020-11-03T01:24:50.226" v="1202" actId="21"/>
          <ac:spMkLst>
            <pc:docMk/>
            <pc:sldMk cId="0" sldId="341"/>
            <ac:spMk id="440332" creationId="{3A89D620-AD39-49DE-972F-9EBB87E22785}"/>
          </ac:spMkLst>
        </pc:spChg>
        <pc:spChg chg="mod">
          <ac:chgData name="刘 老师" userId="b4fc546b0e5cf88c" providerId="LiveId" clId="{71BE11C2-DFD5-4168-A297-7A0E6E9AA4AC}" dt="2020-11-03T01:25:14.389" v="1209" actId="21"/>
          <ac:spMkLst>
            <pc:docMk/>
            <pc:sldMk cId="0" sldId="341"/>
            <ac:spMk id="440334" creationId="{02F9A188-1065-4687-8F29-04050E7C40D4}"/>
          </ac:spMkLst>
        </pc:spChg>
      </pc:sldChg>
      <pc:sldChg chg="addSp delSp modSp del">
        <pc:chgData name="刘 老师" userId="b4fc546b0e5cf88c" providerId="LiveId" clId="{71BE11C2-DFD5-4168-A297-7A0E6E9AA4AC}" dt="2020-11-03T02:13:29.213" v="1379" actId="47"/>
        <pc:sldMkLst>
          <pc:docMk/>
          <pc:sldMk cId="0" sldId="342"/>
        </pc:sldMkLst>
        <pc:spChg chg="mod">
          <ac:chgData name="刘 老师" userId="b4fc546b0e5cf88c" providerId="LiveId" clId="{71BE11C2-DFD5-4168-A297-7A0E6E9AA4AC}" dt="2020-11-03T02:02:13.287" v="1273" actId="21"/>
          <ac:spMkLst>
            <pc:docMk/>
            <pc:sldMk cId="0" sldId="342"/>
            <ac:spMk id="442377" creationId="{431C6364-8393-43B2-AB9F-D34342763EB0}"/>
          </ac:spMkLst>
        </pc:spChg>
        <pc:picChg chg="add del">
          <ac:chgData name="刘 老师" userId="b4fc546b0e5cf88c" providerId="LiveId" clId="{71BE11C2-DFD5-4168-A297-7A0E6E9AA4AC}" dt="2020-11-03T02:03:53.458" v="1304" actId="21"/>
          <ac:picMkLst>
            <pc:docMk/>
            <pc:sldMk cId="0" sldId="342"/>
            <ac:picMk id="442379" creationId="{28A35A46-00CA-4DD6-8F04-292BF0424273}"/>
          </ac:picMkLst>
        </pc:picChg>
      </pc:sldChg>
      <pc:sldChg chg="modSp del addAnim delAnim">
        <pc:chgData name="刘 老师" userId="b4fc546b0e5cf88c" providerId="LiveId" clId="{71BE11C2-DFD5-4168-A297-7A0E6E9AA4AC}" dt="2020-11-03T03:13:40.476" v="1478" actId="47"/>
        <pc:sldMkLst>
          <pc:docMk/>
          <pc:sldMk cId="0" sldId="343"/>
        </pc:sldMkLst>
        <pc:spChg chg="mod">
          <ac:chgData name="刘 老师" userId="b4fc546b0e5cf88c" providerId="LiveId" clId="{71BE11C2-DFD5-4168-A297-7A0E6E9AA4AC}" dt="2020-11-03T02:13:45.549" v="1382" actId="14100"/>
          <ac:spMkLst>
            <pc:docMk/>
            <pc:sldMk cId="0" sldId="343"/>
            <ac:spMk id="444424" creationId="{82C1368A-95F7-47B3-8CEC-00B04099BDD3}"/>
          </ac:spMkLst>
        </pc:spChg>
        <pc:spChg chg="mod">
          <ac:chgData name="刘 老师" userId="b4fc546b0e5cf88c" providerId="LiveId" clId="{71BE11C2-DFD5-4168-A297-7A0E6E9AA4AC}" dt="2020-11-03T02:14:46.418" v="1409" actId="21"/>
          <ac:spMkLst>
            <pc:docMk/>
            <pc:sldMk cId="0" sldId="343"/>
            <ac:spMk id="444425" creationId="{40709613-8A00-4E08-A7B5-53923C74A905}"/>
          </ac:spMkLst>
        </pc:spChg>
      </pc:sldChg>
      <pc:sldChg chg="modSp del">
        <pc:chgData name="刘 老师" userId="b4fc546b0e5cf88c" providerId="LiveId" clId="{71BE11C2-DFD5-4168-A297-7A0E6E9AA4AC}" dt="2020-11-03T03:42:30.345" v="1540" actId="47"/>
        <pc:sldMkLst>
          <pc:docMk/>
          <pc:sldMk cId="0" sldId="344"/>
        </pc:sldMkLst>
        <pc:spChg chg="mod">
          <ac:chgData name="刘 老师" userId="b4fc546b0e5cf88c" providerId="LiveId" clId="{71BE11C2-DFD5-4168-A297-7A0E6E9AA4AC}" dt="2020-11-03T03:15:14.186" v="1507" actId="14100"/>
          <ac:spMkLst>
            <pc:docMk/>
            <pc:sldMk cId="0" sldId="344"/>
            <ac:spMk id="446481" creationId="{4C8FC7C2-E24D-46D7-8EE9-15100526ECC4}"/>
          </ac:spMkLst>
        </pc:spChg>
      </pc:sldChg>
      <pc:sldChg chg="modSp del">
        <pc:chgData name="刘 老师" userId="b4fc546b0e5cf88c" providerId="LiveId" clId="{71BE11C2-DFD5-4168-A297-7A0E6E9AA4AC}" dt="2020-11-03T03:54:50.019" v="1671" actId="47"/>
        <pc:sldMkLst>
          <pc:docMk/>
          <pc:sldMk cId="0" sldId="345"/>
        </pc:sldMkLst>
        <pc:spChg chg="mod">
          <ac:chgData name="刘 老师" userId="b4fc546b0e5cf88c" providerId="LiveId" clId="{71BE11C2-DFD5-4168-A297-7A0E6E9AA4AC}" dt="2020-11-03T03:42:39.569" v="1541" actId="404"/>
          <ac:spMkLst>
            <pc:docMk/>
            <pc:sldMk cId="0" sldId="345"/>
            <ac:spMk id="448523" creationId="{511674C7-9B1B-4EF2-81C3-D4D75AF98FED}"/>
          </ac:spMkLst>
        </pc:spChg>
      </pc:sldChg>
      <pc:sldChg chg="del">
        <pc:chgData name="刘 老师" userId="b4fc546b0e5cf88c" providerId="LiveId" clId="{71BE11C2-DFD5-4168-A297-7A0E6E9AA4AC}" dt="2020-11-03T03:57:34.048" v="1742" actId="47"/>
        <pc:sldMkLst>
          <pc:docMk/>
          <pc:sldMk cId="0" sldId="346"/>
        </pc:sldMkLst>
      </pc:sldChg>
      <pc:sldChg chg="modSp del">
        <pc:chgData name="刘 老师" userId="b4fc546b0e5cf88c" providerId="LiveId" clId="{71BE11C2-DFD5-4168-A297-7A0E6E9AA4AC}" dt="2020-11-03T04:04:19.651" v="1849" actId="47"/>
        <pc:sldMkLst>
          <pc:docMk/>
          <pc:sldMk cId="0" sldId="347"/>
        </pc:sldMkLst>
        <pc:spChg chg="mod">
          <ac:chgData name="刘 老师" userId="b4fc546b0e5cf88c" providerId="LiveId" clId="{71BE11C2-DFD5-4168-A297-7A0E6E9AA4AC}" dt="2020-11-03T04:00:29.711" v="1791" actId="21"/>
          <ac:spMkLst>
            <pc:docMk/>
            <pc:sldMk cId="0" sldId="347"/>
            <ac:spMk id="452618" creationId="{A8ABE5DD-D0A1-4AAE-8733-F1CC1A83A32C}"/>
          </ac:spMkLst>
        </pc:spChg>
      </pc:sldChg>
      <pc:sldChg chg="modSp del">
        <pc:chgData name="刘 老师" userId="b4fc546b0e5cf88c" providerId="LiveId" clId="{71BE11C2-DFD5-4168-A297-7A0E6E9AA4AC}" dt="2020-11-03T06:45:02.237" v="2023" actId="47"/>
        <pc:sldMkLst>
          <pc:docMk/>
          <pc:sldMk cId="0" sldId="348"/>
        </pc:sldMkLst>
        <pc:spChg chg="mod">
          <ac:chgData name="刘 老师" userId="b4fc546b0e5cf88c" providerId="LiveId" clId="{71BE11C2-DFD5-4168-A297-7A0E6E9AA4AC}" dt="2020-11-03T04:04:37.590" v="1853" actId="14100"/>
          <ac:spMkLst>
            <pc:docMk/>
            <pc:sldMk cId="0" sldId="348"/>
            <ac:spMk id="454666" creationId="{30E6D5FA-A828-4BED-8B28-5C067EE13420}"/>
          </ac:spMkLst>
        </pc:spChg>
      </pc:sldChg>
      <pc:sldChg chg="modSp del addAnim delAnim">
        <pc:chgData name="刘 老师" userId="b4fc546b0e5cf88c" providerId="LiveId" clId="{71BE11C2-DFD5-4168-A297-7A0E6E9AA4AC}" dt="2020-11-03T06:51:20.716" v="2101" actId="47"/>
        <pc:sldMkLst>
          <pc:docMk/>
          <pc:sldMk cId="0" sldId="349"/>
        </pc:sldMkLst>
        <pc:spChg chg="mod">
          <ac:chgData name="刘 老师" userId="b4fc546b0e5cf88c" providerId="LiveId" clId="{71BE11C2-DFD5-4168-A297-7A0E6E9AA4AC}" dt="2020-11-03T06:45:22.424" v="2028" actId="21"/>
          <ac:spMkLst>
            <pc:docMk/>
            <pc:sldMk cId="0" sldId="349"/>
            <ac:spMk id="456713" creationId="{88ABD423-87C1-4188-BB21-5E41154C7C43}"/>
          </ac:spMkLst>
        </pc:spChg>
        <pc:spChg chg="mod">
          <ac:chgData name="刘 老师" userId="b4fc546b0e5cf88c" providerId="LiveId" clId="{71BE11C2-DFD5-4168-A297-7A0E6E9AA4AC}" dt="2020-11-03T06:45:42.596" v="2032" actId="21"/>
          <ac:spMkLst>
            <pc:docMk/>
            <pc:sldMk cId="0" sldId="349"/>
            <ac:spMk id="456716" creationId="{EF1D6390-225F-48D7-9274-DE64F44AC1E5}"/>
          </ac:spMkLst>
        </pc:spChg>
      </pc:sldChg>
      <pc:sldChg chg="addSp delSp modSp del addAnim delAnim">
        <pc:chgData name="刘 老师" userId="b4fc546b0e5cf88c" providerId="LiveId" clId="{71BE11C2-DFD5-4168-A297-7A0E6E9AA4AC}" dt="2020-11-03T07:23:16.541" v="2209" actId="47"/>
        <pc:sldMkLst>
          <pc:docMk/>
          <pc:sldMk cId="0" sldId="350"/>
        </pc:sldMkLst>
        <pc:spChg chg="mod">
          <ac:chgData name="刘 老师" userId="b4fc546b0e5cf88c" providerId="LiveId" clId="{71BE11C2-DFD5-4168-A297-7A0E6E9AA4AC}" dt="2020-11-03T07:04:46.385" v="2106" actId="21"/>
          <ac:spMkLst>
            <pc:docMk/>
            <pc:sldMk cId="0" sldId="350"/>
            <ac:spMk id="458764" creationId="{96C1685F-5F7A-4079-83CC-021FE7B5A76E}"/>
          </ac:spMkLst>
        </pc:spChg>
        <pc:spChg chg="mod">
          <ac:chgData name="刘 老师" userId="b4fc546b0e5cf88c" providerId="LiveId" clId="{71BE11C2-DFD5-4168-A297-7A0E6E9AA4AC}" dt="2020-11-03T07:05:10.085" v="2114" actId="21"/>
          <ac:spMkLst>
            <pc:docMk/>
            <pc:sldMk cId="0" sldId="350"/>
            <ac:spMk id="458768" creationId="{54C97EAA-2E3D-409E-87DA-9342E55F4E84}"/>
          </ac:spMkLst>
        </pc:spChg>
        <pc:grpChg chg="add del">
          <ac:chgData name="刘 老师" userId="b4fc546b0e5cf88c" providerId="LiveId" clId="{71BE11C2-DFD5-4168-A297-7A0E6E9AA4AC}" dt="2020-11-03T07:05:42.288" v="2122" actId="21"/>
          <ac:grpSpMkLst>
            <pc:docMk/>
            <pc:sldMk cId="0" sldId="350"/>
            <ac:grpSpMk id="458786" creationId="{8D716F7D-0403-4C22-B47B-430EE1948CB5}"/>
          </ac:grpSpMkLst>
        </pc:grpChg>
      </pc:sldChg>
      <pc:sldChg chg="modSp del addAnim delAnim">
        <pc:chgData name="刘 老师" userId="b4fc546b0e5cf88c" providerId="LiveId" clId="{71BE11C2-DFD5-4168-A297-7A0E6E9AA4AC}" dt="2020-11-03T07:32:52.348" v="2391" actId="47"/>
        <pc:sldMkLst>
          <pc:docMk/>
          <pc:sldMk cId="0" sldId="351"/>
        </pc:sldMkLst>
        <pc:spChg chg="mod">
          <ac:chgData name="刘 老师" userId="b4fc546b0e5cf88c" providerId="LiveId" clId="{71BE11C2-DFD5-4168-A297-7A0E6E9AA4AC}" dt="2020-11-03T07:23:53.503" v="2215" actId="21"/>
          <ac:spMkLst>
            <pc:docMk/>
            <pc:sldMk cId="0" sldId="351"/>
            <ac:spMk id="460811" creationId="{D45082EB-A869-43F2-93EC-049660E6F344}"/>
          </ac:spMkLst>
        </pc:spChg>
        <pc:spChg chg="mod">
          <ac:chgData name="刘 老师" userId="b4fc546b0e5cf88c" providerId="LiveId" clId="{71BE11C2-DFD5-4168-A297-7A0E6E9AA4AC}" dt="2020-11-03T07:24:16.206" v="2222" actId="21"/>
          <ac:spMkLst>
            <pc:docMk/>
            <pc:sldMk cId="0" sldId="351"/>
            <ac:spMk id="460812" creationId="{7F5046D7-8834-4BEB-93C4-B47DF5EA526E}"/>
          </ac:spMkLst>
        </pc:spChg>
      </pc:sldChg>
      <pc:sldChg chg="modSp del addAnim delAnim">
        <pc:chgData name="刘 老师" userId="b4fc546b0e5cf88c" providerId="LiveId" clId="{71BE11C2-DFD5-4168-A297-7A0E6E9AA4AC}" dt="2020-11-03T08:20:33.567" v="2513" actId="47"/>
        <pc:sldMkLst>
          <pc:docMk/>
          <pc:sldMk cId="0" sldId="352"/>
        </pc:sldMkLst>
        <pc:spChg chg="mod">
          <ac:chgData name="刘 老师" userId="b4fc546b0e5cf88c" providerId="LiveId" clId="{71BE11C2-DFD5-4168-A297-7A0E6E9AA4AC}" dt="2020-11-03T07:33:03.062" v="2394" actId="21"/>
          <ac:spMkLst>
            <pc:docMk/>
            <pc:sldMk cId="0" sldId="352"/>
            <ac:spMk id="462857" creationId="{0ACAE1FC-2D40-48CC-8D8D-58123AC8056B}"/>
          </ac:spMkLst>
        </pc:spChg>
        <pc:spChg chg="mod">
          <ac:chgData name="刘 老师" userId="b4fc546b0e5cf88c" providerId="LiveId" clId="{71BE11C2-DFD5-4168-A297-7A0E6E9AA4AC}" dt="2020-11-03T07:33:20.192" v="2399" actId="21"/>
          <ac:spMkLst>
            <pc:docMk/>
            <pc:sldMk cId="0" sldId="352"/>
            <ac:spMk id="462860" creationId="{D1BE08A0-3CEC-4383-95AE-8F9D29DA9BF1}"/>
          </ac:spMkLst>
        </pc:spChg>
      </pc:sldChg>
      <pc:sldChg chg="modSp del">
        <pc:chgData name="刘 老师" userId="b4fc546b0e5cf88c" providerId="LiveId" clId="{71BE11C2-DFD5-4168-A297-7A0E6E9AA4AC}" dt="2020-11-03T08:24:17.027" v="2624" actId="47"/>
        <pc:sldMkLst>
          <pc:docMk/>
          <pc:sldMk cId="0" sldId="353"/>
        </pc:sldMkLst>
        <pc:spChg chg="mod">
          <ac:chgData name="刘 老师" userId="b4fc546b0e5cf88c" providerId="LiveId" clId="{71BE11C2-DFD5-4168-A297-7A0E6E9AA4AC}" dt="2020-11-03T08:20:51.223" v="2517" actId="404"/>
          <ac:spMkLst>
            <pc:docMk/>
            <pc:sldMk cId="0" sldId="353"/>
            <ac:spMk id="464906" creationId="{50754AE5-0386-47C8-9BD6-5A996458C59F}"/>
          </ac:spMkLst>
        </pc:spChg>
      </pc:sldChg>
      <pc:sldChg chg="modSp del">
        <pc:chgData name="刘 老师" userId="b4fc546b0e5cf88c" providerId="LiveId" clId="{71BE11C2-DFD5-4168-A297-7A0E6E9AA4AC}" dt="2020-11-03T08:26:52.836" v="2708" actId="47"/>
        <pc:sldMkLst>
          <pc:docMk/>
          <pc:sldMk cId="0" sldId="354"/>
        </pc:sldMkLst>
        <pc:spChg chg="mod">
          <ac:chgData name="刘 老师" userId="b4fc546b0e5cf88c" providerId="LiveId" clId="{71BE11C2-DFD5-4168-A297-7A0E6E9AA4AC}" dt="2020-11-03T08:24:36.124" v="2629" actId="21"/>
          <ac:spMkLst>
            <pc:docMk/>
            <pc:sldMk cId="0" sldId="354"/>
            <ac:spMk id="466954" creationId="{205EBC90-5421-4375-89EA-54CB2745C2A3}"/>
          </ac:spMkLst>
        </pc:spChg>
      </pc:sldChg>
      <pc:sldChg chg="modSp del addAnim delAnim">
        <pc:chgData name="刘 老师" userId="b4fc546b0e5cf88c" providerId="LiveId" clId="{71BE11C2-DFD5-4168-A297-7A0E6E9AA4AC}" dt="2020-11-03T08:42:27.369" v="2814" actId="47"/>
        <pc:sldMkLst>
          <pc:docMk/>
          <pc:sldMk cId="0" sldId="355"/>
        </pc:sldMkLst>
        <pc:spChg chg="mod">
          <ac:chgData name="刘 老师" userId="b4fc546b0e5cf88c" providerId="LiveId" clId="{71BE11C2-DFD5-4168-A297-7A0E6E9AA4AC}" dt="2020-11-03T08:27:06.642" v="2711" actId="21"/>
          <ac:spMkLst>
            <pc:docMk/>
            <pc:sldMk cId="0" sldId="355"/>
            <ac:spMk id="469002" creationId="{1300DFE7-7ACE-4C1A-871D-BEB5A0C8A2F6}"/>
          </ac:spMkLst>
        </pc:spChg>
        <pc:spChg chg="mod">
          <ac:chgData name="刘 老师" userId="b4fc546b0e5cf88c" providerId="LiveId" clId="{71BE11C2-DFD5-4168-A297-7A0E6E9AA4AC}" dt="2020-11-03T08:29:23.521" v="2726" actId="21"/>
          <ac:spMkLst>
            <pc:docMk/>
            <pc:sldMk cId="0" sldId="355"/>
            <ac:spMk id="469005" creationId="{FADF1C1F-B1DD-4EC3-A2C6-58CFCFB9A6FA}"/>
          </ac:spMkLst>
        </pc:spChg>
      </pc:sldChg>
      <pc:sldChg chg="modSp del">
        <pc:chgData name="刘 老师" userId="b4fc546b0e5cf88c" providerId="LiveId" clId="{71BE11C2-DFD5-4168-A297-7A0E6E9AA4AC}" dt="2020-11-03T08:48:26.711" v="2952" actId="47"/>
        <pc:sldMkLst>
          <pc:docMk/>
          <pc:sldMk cId="0" sldId="356"/>
        </pc:sldMkLst>
        <pc:spChg chg="mod">
          <ac:chgData name="刘 老师" userId="b4fc546b0e5cf88c" providerId="LiveId" clId="{71BE11C2-DFD5-4168-A297-7A0E6E9AA4AC}" dt="2020-11-03T08:42:55.359" v="2818" actId="21"/>
          <ac:spMkLst>
            <pc:docMk/>
            <pc:sldMk cId="0" sldId="356"/>
            <ac:spMk id="471050" creationId="{25CF5A78-8F50-4D40-9FEE-3CED35059006}"/>
          </ac:spMkLst>
        </pc:spChg>
      </pc:sldChg>
      <pc:sldChg chg="modSp">
        <pc:chgData name="刘 老师" userId="b4fc546b0e5cf88c" providerId="LiveId" clId="{71BE11C2-DFD5-4168-A297-7A0E6E9AA4AC}" dt="2020-11-03T09:19:08.891" v="3614"/>
        <pc:sldMkLst>
          <pc:docMk/>
          <pc:sldMk cId="3642244076" sldId="972"/>
        </pc:sldMkLst>
        <pc:spChg chg="mod">
          <ac:chgData name="刘 老师" userId="b4fc546b0e5cf88c" providerId="LiveId" clId="{71BE11C2-DFD5-4168-A297-7A0E6E9AA4AC}" dt="2020-11-03T09:19:08.891" v="3614"/>
          <ac:spMkLst>
            <pc:docMk/>
            <pc:sldMk cId="3642244076" sldId="972"/>
            <ac:spMk id="106" creationId="{00000000-0000-0000-0000-000000000000}"/>
          </ac:spMkLst>
        </pc:spChg>
        <pc:spChg chg="mod">
          <ac:chgData name="刘 老师" userId="b4fc546b0e5cf88c" providerId="LiveId" clId="{71BE11C2-DFD5-4168-A297-7A0E6E9AA4AC}" dt="2020-11-03T09:17:18.835" v="3554"/>
          <ac:spMkLst>
            <pc:docMk/>
            <pc:sldMk cId="3642244076" sldId="972"/>
            <ac:spMk id="136" creationId="{00000000-0000-0000-0000-000000000000}"/>
          </ac:spMkLst>
        </pc:spChg>
      </pc:sldChg>
      <pc:sldChg chg="del">
        <pc:chgData name="刘 老师" userId="b4fc546b0e5cf88c" providerId="LiveId" clId="{71BE11C2-DFD5-4168-A297-7A0E6E9AA4AC}" dt="2020-11-03T08:48:32.271" v="2953" actId="47"/>
        <pc:sldMkLst>
          <pc:docMk/>
          <pc:sldMk cId="2739556605" sldId="1016"/>
        </pc:sldMkLst>
      </pc:sldChg>
      <pc:sldChg chg="del">
        <pc:chgData name="刘 老师" userId="b4fc546b0e5cf88c" providerId="LiveId" clId="{71BE11C2-DFD5-4168-A297-7A0E6E9AA4AC}" dt="2020-11-03T08:48:35.200" v="2955" actId="47"/>
        <pc:sldMkLst>
          <pc:docMk/>
          <pc:sldMk cId="1001922262" sldId="1027"/>
        </pc:sldMkLst>
      </pc:sldChg>
      <pc:sldChg chg="del">
        <pc:chgData name="刘 老师" userId="b4fc546b0e5cf88c" providerId="LiveId" clId="{71BE11C2-DFD5-4168-A297-7A0E6E9AA4AC}" dt="2020-11-03T08:48:38.022" v="2956" actId="47"/>
        <pc:sldMkLst>
          <pc:docMk/>
          <pc:sldMk cId="3490240328" sldId="1028"/>
        </pc:sldMkLst>
      </pc:sldChg>
      <pc:sldChg chg="del">
        <pc:chgData name="刘 老师" userId="b4fc546b0e5cf88c" providerId="LiveId" clId="{71BE11C2-DFD5-4168-A297-7A0E6E9AA4AC}" dt="2020-11-03T08:48:40.203" v="2957" actId="47"/>
        <pc:sldMkLst>
          <pc:docMk/>
          <pc:sldMk cId="3982187294" sldId="1029"/>
        </pc:sldMkLst>
      </pc:sldChg>
      <pc:sldChg chg="del">
        <pc:chgData name="刘 老师" userId="b4fc546b0e5cf88c" providerId="LiveId" clId="{71BE11C2-DFD5-4168-A297-7A0E6E9AA4AC}" dt="2020-11-03T08:48:40.808" v="2958" actId="47"/>
        <pc:sldMkLst>
          <pc:docMk/>
          <pc:sldMk cId="2615215241" sldId="1030"/>
        </pc:sldMkLst>
      </pc:sldChg>
      <pc:sldChg chg="del">
        <pc:chgData name="刘 老师" userId="b4fc546b0e5cf88c" providerId="LiveId" clId="{71BE11C2-DFD5-4168-A297-7A0E6E9AA4AC}" dt="2020-11-03T08:48:41.380" v="2959" actId="47"/>
        <pc:sldMkLst>
          <pc:docMk/>
          <pc:sldMk cId="260839208" sldId="1031"/>
        </pc:sldMkLst>
      </pc:sldChg>
      <pc:sldChg chg="del">
        <pc:chgData name="刘 老师" userId="b4fc546b0e5cf88c" providerId="LiveId" clId="{71BE11C2-DFD5-4168-A297-7A0E6E9AA4AC}" dt="2020-11-03T08:48:41.552" v="2960" actId="47"/>
        <pc:sldMkLst>
          <pc:docMk/>
          <pc:sldMk cId="2797244802" sldId="1032"/>
        </pc:sldMkLst>
      </pc:sldChg>
      <pc:sldChg chg="del">
        <pc:chgData name="刘 老师" userId="b4fc546b0e5cf88c" providerId="LiveId" clId="{71BE11C2-DFD5-4168-A297-7A0E6E9AA4AC}" dt="2020-11-03T08:48:42.073" v="2961" actId="47"/>
        <pc:sldMkLst>
          <pc:docMk/>
          <pc:sldMk cId="1505466319" sldId="1033"/>
        </pc:sldMkLst>
      </pc:sldChg>
      <pc:sldChg chg="del">
        <pc:chgData name="刘 老师" userId="b4fc546b0e5cf88c" providerId="LiveId" clId="{71BE11C2-DFD5-4168-A297-7A0E6E9AA4AC}" dt="2020-11-03T08:48:42.504" v="2962" actId="47"/>
        <pc:sldMkLst>
          <pc:docMk/>
          <pc:sldMk cId="1572590075" sldId="1034"/>
        </pc:sldMkLst>
      </pc:sldChg>
      <pc:sldChg chg="del">
        <pc:chgData name="刘 老师" userId="b4fc546b0e5cf88c" providerId="LiveId" clId="{71BE11C2-DFD5-4168-A297-7A0E6E9AA4AC}" dt="2020-11-03T08:48:42.940" v="2963" actId="47"/>
        <pc:sldMkLst>
          <pc:docMk/>
          <pc:sldMk cId="932072891" sldId="1035"/>
        </pc:sldMkLst>
      </pc:sldChg>
      <pc:sldChg chg="del">
        <pc:chgData name="刘 老师" userId="b4fc546b0e5cf88c" providerId="LiveId" clId="{71BE11C2-DFD5-4168-A297-7A0E6E9AA4AC}" dt="2020-11-03T08:48:43.521" v="2964" actId="47"/>
        <pc:sldMkLst>
          <pc:docMk/>
          <pc:sldMk cId="3915227135" sldId="1036"/>
        </pc:sldMkLst>
      </pc:sldChg>
      <pc:sldChg chg="del">
        <pc:chgData name="刘 老师" userId="b4fc546b0e5cf88c" providerId="LiveId" clId="{71BE11C2-DFD5-4168-A297-7A0E6E9AA4AC}" dt="2020-11-03T08:48:44.257" v="2965" actId="47"/>
        <pc:sldMkLst>
          <pc:docMk/>
          <pc:sldMk cId="3780363098" sldId="1037"/>
        </pc:sldMkLst>
      </pc:sldChg>
      <pc:sldChg chg="addSp modSp modAnim">
        <pc:chgData name="刘 老师" userId="b4fc546b0e5cf88c" providerId="LiveId" clId="{71BE11C2-DFD5-4168-A297-7A0E6E9AA4AC}" dt="2020-11-03T09:14:45.578" v="3521"/>
        <pc:sldMkLst>
          <pc:docMk/>
          <pc:sldMk cId="3057474403" sldId="1038"/>
        </pc:sldMkLst>
        <pc:spChg chg="mod">
          <ac:chgData name="刘 老师" userId="b4fc546b0e5cf88c" providerId="LiveId" clId="{71BE11C2-DFD5-4168-A297-7A0E6E9AA4AC}" dt="2020-11-03T08:55:38.074" v="3386" actId="1038"/>
          <ac:spMkLst>
            <pc:docMk/>
            <pc:sldMk cId="3057474403" sldId="1038"/>
            <ac:spMk id="13" creationId="{00000000-0000-0000-0000-000000000000}"/>
          </ac:spMkLst>
        </pc:spChg>
        <pc:spChg chg="mod">
          <ac:chgData name="刘 老师" userId="b4fc546b0e5cf88c" providerId="LiveId" clId="{71BE11C2-DFD5-4168-A297-7A0E6E9AA4AC}" dt="2020-11-03T08:55:38.074" v="3386" actId="1038"/>
          <ac:spMkLst>
            <pc:docMk/>
            <pc:sldMk cId="3057474403" sldId="1038"/>
            <ac:spMk id="14" creationId="{B3064949-E287-4CDA-98E7-A6B0930AA3FB}"/>
          </ac:spMkLst>
        </pc:spChg>
        <pc:spChg chg="mod">
          <ac:chgData name="刘 老师" userId="b4fc546b0e5cf88c" providerId="LiveId" clId="{71BE11C2-DFD5-4168-A297-7A0E6E9AA4AC}" dt="2020-11-03T08:55:38.074" v="3386" actId="1038"/>
          <ac:spMkLst>
            <pc:docMk/>
            <pc:sldMk cId="3057474403" sldId="1038"/>
            <ac:spMk id="15" creationId="{00000000-0000-0000-0000-000000000000}"/>
          </ac:spMkLst>
        </pc:spChg>
        <pc:spChg chg="mod">
          <ac:chgData name="刘 老师" userId="b4fc546b0e5cf88c" providerId="LiveId" clId="{71BE11C2-DFD5-4168-A297-7A0E6E9AA4AC}" dt="2020-11-03T08:55:38.074" v="3386" actId="1038"/>
          <ac:spMkLst>
            <pc:docMk/>
            <pc:sldMk cId="3057474403" sldId="1038"/>
            <ac:spMk id="16" creationId="{C0A3FC7C-1E31-446E-B4E7-F4DA83C6DE3C}"/>
          </ac:spMkLst>
        </pc:spChg>
        <pc:spChg chg="mod">
          <ac:chgData name="刘 老师" userId="b4fc546b0e5cf88c" providerId="LiveId" clId="{71BE11C2-DFD5-4168-A297-7A0E6E9AA4AC}" dt="2020-11-03T08:55:38.074" v="3386" actId="1038"/>
          <ac:spMkLst>
            <pc:docMk/>
            <pc:sldMk cId="3057474403" sldId="1038"/>
            <ac:spMk id="17" creationId="{A98846AB-1CAA-4CE3-BB6D-00B1BC364B1D}"/>
          </ac:spMkLst>
        </pc:spChg>
        <pc:spChg chg="mod">
          <ac:chgData name="刘 老师" userId="b4fc546b0e5cf88c" providerId="LiveId" clId="{71BE11C2-DFD5-4168-A297-7A0E6E9AA4AC}" dt="2020-11-03T08:55:38.074" v="3386" actId="1038"/>
          <ac:spMkLst>
            <pc:docMk/>
            <pc:sldMk cId="3057474403" sldId="1038"/>
            <ac:spMk id="18" creationId="{80F12B8C-7779-4847-B535-CFE5A687FD3F}"/>
          </ac:spMkLst>
        </pc:spChg>
        <pc:spChg chg="mod">
          <ac:chgData name="刘 老师" userId="b4fc546b0e5cf88c" providerId="LiveId" clId="{71BE11C2-DFD5-4168-A297-7A0E6E9AA4AC}" dt="2020-11-03T08:55:38.074" v="3386" actId="1038"/>
          <ac:spMkLst>
            <pc:docMk/>
            <pc:sldMk cId="3057474403" sldId="1038"/>
            <ac:spMk id="19" creationId="{00000000-0000-0000-0000-000000000000}"/>
          </ac:spMkLst>
        </pc:spChg>
        <pc:spChg chg="add mod">
          <ac:chgData name="刘 老师" userId="b4fc546b0e5cf88c" providerId="LiveId" clId="{71BE11C2-DFD5-4168-A297-7A0E6E9AA4AC}" dt="2020-11-03T08:54:39.148" v="3361" actId="20577"/>
          <ac:spMkLst>
            <pc:docMk/>
            <pc:sldMk cId="3057474403" sldId="1038"/>
            <ac:spMk id="20" creationId="{B36A4A94-F28F-4D35-BEE8-66ED3384EF93}"/>
          </ac:spMkLst>
        </pc:spChg>
        <pc:spChg chg="mod">
          <ac:chgData name="刘 老师" userId="b4fc546b0e5cf88c" providerId="LiveId" clId="{71BE11C2-DFD5-4168-A297-7A0E6E9AA4AC}" dt="2020-11-03T08:55:38.074" v="3386" actId="1038"/>
          <ac:spMkLst>
            <pc:docMk/>
            <pc:sldMk cId="3057474403" sldId="1038"/>
            <ac:spMk id="21" creationId="{00000000-0000-0000-0000-000000000000}"/>
          </ac:spMkLst>
        </pc:spChg>
        <pc:spChg chg="add mod">
          <ac:chgData name="刘 老师" userId="b4fc546b0e5cf88c" providerId="LiveId" clId="{71BE11C2-DFD5-4168-A297-7A0E6E9AA4AC}" dt="2020-11-03T08:53:40.814" v="3355" actId="1038"/>
          <ac:spMkLst>
            <pc:docMk/>
            <pc:sldMk cId="3057474403" sldId="1038"/>
            <ac:spMk id="22" creationId="{39AF88AA-DF06-4229-8E60-7A3D3B7969F9}"/>
          </ac:spMkLst>
        </pc:spChg>
        <pc:spChg chg="add mod">
          <ac:chgData name="刘 老师" userId="b4fc546b0e5cf88c" providerId="LiveId" clId="{71BE11C2-DFD5-4168-A297-7A0E6E9AA4AC}" dt="2020-11-03T08:54:09.113" v="3358" actId="20577"/>
          <ac:spMkLst>
            <pc:docMk/>
            <pc:sldMk cId="3057474403" sldId="1038"/>
            <ac:spMk id="23" creationId="{5B5EFCF2-3024-4C8A-B59A-BCA06FE99721}"/>
          </ac:spMkLst>
        </pc:spChg>
        <pc:spChg chg="add mod">
          <ac:chgData name="刘 老师" userId="b4fc546b0e5cf88c" providerId="LiveId" clId="{71BE11C2-DFD5-4168-A297-7A0E6E9AA4AC}" dt="2020-11-03T08:53:40.814" v="3355" actId="1038"/>
          <ac:spMkLst>
            <pc:docMk/>
            <pc:sldMk cId="3057474403" sldId="1038"/>
            <ac:spMk id="24" creationId="{6450332C-216C-4607-BDC2-639A60207812}"/>
          </ac:spMkLst>
        </pc:spChg>
        <pc:spChg chg="add mod">
          <ac:chgData name="刘 老师" userId="b4fc546b0e5cf88c" providerId="LiveId" clId="{71BE11C2-DFD5-4168-A297-7A0E6E9AA4AC}" dt="2020-11-03T08:55:16.524" v="3371" actId="14100"/>
          <ac:spMkLst>
            <pc:docMk/>
            <pc:sldMk cId="3057474403" sldId="1038"/>
            <ac:spMk id="25" creationId="{0881EFFA-D1B3-4D14-95C2-6F392076F7FF}"/>
          </ac:spMkLst>
        </pc:spChg>
        <pc:spChg chg="add mod">
          <ac:chgData name="刘 老师" userId="b4fc546b0e5cf88c" providerId="LiveId" clId="{71BE11C2-DFD5-4168-A297-7A0E6E9AA4AC}" dt="2020-11-03T08:53:40.814" v="3355" actId="1038"/>
          <ac:spMkLst>
            <pc:docMk/>
            <pc:sldMk cId="3057474403" sldId="1038"/>
            <ac:spMk id="26" creationId="{3990F5E1-B531-49C1-AF2A-FEACC057FAFF}"/>
          </ac:spMkLst>
        </pc:spChg>
      </pc:sldChg>
      <pc:sldChg chg="del">
        <pc:chgData name="刘 老师" userId="b4fc546b0e5cf88c" providerId="LiveId" clId="{71BE11C2-DFD5-4168-A297-7A0E6E9AA4AC}" dt="2020-11-03T08:48:32.913" v="2954" actId="47"/>
        <pc:sldMkLst>
          <pc:docMk/>
          <pc:sldMk cId="1870864853" sldId="1039"/>
        </pc:sldMkLst>
      </pc:sldChg>
      <pc:sldChg chg="del">
        <pc:chgData name="刘 老师" userId="b4fc546b0e5cf88c" providerId="LiveId" clId="{71BE11C2-DFD5-4168-A297-7A0E6E9AA4AC}" dt="2020-11-03T08:48:45.443" v="2966" actId="47"/>
        <pc:sldMkLst>
          <pc:docMk/>
          <pc:sldMk cId="762781631" sldId="1040"/>
        </pc:sldMkLst>
      </pc:sldChg>
      <pc:sldChg chg="del">
        <pc:chgData name="刘 老师" userId="b4fc546b0e5cf88c" providerId="LiveId" clId="{71BE11C2-DFD5-4168-A297-7A0E6E9AA4AC}" dt="2020-11-03T08:48:46.740" v="2967" actId="47"/>
        <pc:sldMkLst>
          <pc:docMk/>
          <pc:sldMk cId="2523903104" sldId="1041"/>
        </pc:sldMkLst>
      </pc:sldChg>
      <pc:sldChg chg="del">
        <pc:chgData name="刘 老师" userId="b4fc546b0e5cf88c" providerId="LiveId" clId="{71BE11C2-DFD5-4168-A297-7A0E6E9AA4AC}" dt="2020-11-03T08:48:47.269" v="2968" actId="47"/>
        <pc:sldMkLst>
          <pc:docMk/>
          <pc:sldMk cId="2847804768" sldId="1042"/>
        </pc:sldMkLst>
      </pc:sldChg>
      <pc:sldChg chg="del">
        <pc:chgData name="刘 老师" userId="b4fc546b0e5cf88c" providerId="LiveId" clId="{71BE11C2-DFD5-4168-A297-7A0E6E9AA4AC}" dt="2020-11-03T08:48:47.564" v="2969" actId="47"/>
        <pc:sldMkLst>
          <pc:docMk/>
          <pc:sldMk cId="1687413563" sldId="1043"/>
        </pc:sldMkLst>
      </pc:sldChg>
      <pc:sldChg chg="del">
        <pc:chgData name="刘 老师" userId="b4fc546b0e5cf88c" providerId="LiveId" clId="{71BE11C2-DFD5-4168-A297-7A0E6E9AA4AC}" dt="2020-11-03T08:48:47.879" v="2970" actId="47"/>
        <pc:sldMkLst>
          <pc:docMk/>
          <pc:sldMk cId="558082530" sldId="1044"/>
        </pc:sldMkLst>
      </pc:sldChg>
      <pc:sldChg chg="del">
        <pc:chgData name="刘 老师" userId="b4fc546b0e5cf88c" providerId="LiveId" clId="{71BE11C2-DFD5-4168-A297-7A0E6E9AA4AC}" dt="2020-11-03T08:48:48.311" v="2971" actId="47"/>
        <pc:sldMkLst>
          <pc:docMk/>
          <pc:sldMk cId="4054488291" sldId="1045"/>
        </pc:sldMkLst>
      </pc:sldChg>
      <pc:sldChg chg="del">
        <pc:chgData name="刘 老师" userId="b4fc546b0e5cf88c" providerId="LiveId" clId="{71BE11C2-DFD5-4168-A297-7A0E6E9AA4AC}" dt="2020-11-03T08:48:48.653" v="2972" actId="47"/>
        <pc:sldMkLst>
          <pc:docMk/>
          <pc:sldMk cId="1715618701" sldId="1046"/>
        </pc:sldMkLst>
      </pc:sldChg>
      <pc:sldChg chg="del">
        <pc:chgData name="刘 老师" userId="b4fc546b0e5cf88c" providerId="LiveId" clId="{71BE11C2-DFD5-4168-A297-7A0E6E9AA4AC}" dt="2020-11-03T08:48:49.259" v="2973" actId="47"/>
        <pc:sldMkLst>
          <pc:docMk/>
          <pc:sldMk cId="3333951502" sldId="1047"/>
        </pc:sldMkLst>
      </pc:sldChg>
      <pc:sldChg chg="del">
        <pc:chgData name="刘 老师" userId="b4fc546b0e5cf88c" providerId="LiveId" clId="{71BE11C2-DFD5-4168-A297-7A0E6E9AA4AC}" dt="2020-11-03T08:48:49.911" v="2974" actId="47"/>
        <pc:sldMkLst>
          <pc:docMk/>
          <pc:sldMk cId="3668094250" sldId="1048"/>
        </pc:sldMkLst>
      </pc:sldChg>
      <pc:sldChg chg="del">
        <pc:chgData name="刘 老师" userId="b4fc546b0e5cf88c" providerId="LiveId" clId="{71BE11C2-DFD5-4168-A297-7A0E6E9AA4AC}" dt="2020-11-03T08:48:50.621" v="2975" actId="47"/>
        <pc:sldMkLst>
          <pc:docMk/>
          <pc:sldMk cId="1888087446" sldId="1049"/>
        </pc:sldMkLst>
      </pc:sldChg>
      <pc:sldChg chg="del">
        <pc:chgData name="刘 老师" userId="b4fc546b0e5cf88c" providerId="LiveId" clId="{71BE11C2-DFD5-4168-A297-7A0E6E9AA4AC}" dt="2020-11-03T08:48:51.138" v="2976" actId="47"/>
        <pc:sldMkLst>
          <pc:docMk/>
          <pc:sldMk cId="2944586608" sldId="1050"/>
        </pc:sldMkLst>
      </pc:sldChg>
      <pc:sldChg chg="del">
        <pc:chgData name="刘 老师" userId="b4fc546b0e5cf88c" providerId="LiveId" clId="{71BE11C2-DFD5-4168-A297-7A0E6E9AA4AC}" dt="2020-11-03T08:48:53.815" v="2977" actId="47"/>
        <pc:sldMkLst>
          <pc:docMk/>
          <pc:sldMk cId="87612810" sldId="1051"/>
        </pc:sldMkLst>
      </pc:sldChg>
      <pc:sldChg chg="del">
        <pc:chgData name="刘 老师" userId="b4fc546b0e5cf88c" providerId="LiveId" clId="{71BE11C2-DFD5-4168-A297-7A0E6E9AA4AC}" dt="2020-11-03T08:48:54.533" v="2978" actId="47"/>
        <pc:sldMkLst>
          <pc:docMk/>
          <pc:sldMk cId="848802058" sldId="1052"/>
        </pc:sldMkLst>
      </pc:sldChg>
      <pc:sldChg chg="del">
        <pc:chgData name="刘 老师" userId="b4fc546b0e5cf88c" providerId="LiveId" clId="{71BE11C2-DFD5-4168-A297-7A0E6E9AA4AC}" dt="2020-11-03T08:48:55.381" v="2979" actId="47"/>
        <pc:sldMkLst>
          <pc:docMk/>
          <pc:sldMk cId="2826623142" sldId="1053"/>
        </pc:sldMkLst>
      </pc:sldChg>
      <pc:sldChg chg="modSp">
        <pc:chgData name="刘 老师" userId="b4fc546b0e5cf88c" providerId="LiveId" clId="{71BE11C2-DFD5-4168-A297-7A0E6E9AA4AC}" dt="2020-11-02T09:31:39.063" v="682"/>
        <pc:sldMkLst>
          <pc:docMk/>
          <pc:sldMk cId="2063225748" sldId="1126"/>
        </pc:sldMkLst>
        <pc:spChg chg="mod">
          <ac:chgData name="刘 老师" userId="b4fc546b0e5cf88c" providerId="LiveId" clId="{71BE11C2-DFD5-4168-A297-7A0E6E9AA4AC}" dt="2020-11-02T09:31:39.063" v="682"/>
          <ac:spMkLst>
            <pc:docMk/>
            <pc:sldMk cId="2063225748" sldId="1126"/>
            <ac:spMk id="2" creationId="{00000000-0000-0000-0000-000000000000}"/>
          </ac:spMkLst>
        </pc:spChg>
      </pc:sldChg>
      <pc:sldChg chg="modSp modAnim">
        <pc:chgData name="刘 老师" userId="b4fc546b0e5cf88c" providerId="LiveId" clId="{71BE11C2-DFD5-4168-A297-7A0E6E9AA4AC}" dt="2020-11-02T09:37:20.008" v="724" actId="20577"/>
        <pc:sldMkLst>
          <pc:docMk/>
          <pc:sldMk cId="462979130" sldId="1127"/>
        </pc:sldMkLst>
        <pc:spChg chg="mod">
          <ac:chgData name="刘 老师" userId="b4fc546b0e5cf88c" providerId="LiveId" clId="{71BE11C2-DFD5-4168-A297-7A0E6E9AA4AC}" dt="2020-11-02T09:37:20.008" v="724" actId="20577"/>
          <ac:spMkLst>
            <pc:docMk/>
            <pc:sldMk cId="462979130" sldId="1127"/>
            <ac:spMk id="2" creationId="{00000000-0000-0000-0000-000000000000}"/>
          </ac:spMkLst>
        </pc:spChg>
      </pc:sldChg>
      <pc:sldChg chg="modSp add modAnim">
        <pc:chgData name="刘 老师" userId="b4fc546b0e5cf88c" providerId="LiveId" clId="{71BE11C2-DFD5-4168-A297-7A0E6E9AA4AC}" dt="2020-11-02T09:32:21.879" v="691"/>
        <pc:sldMkLst>
          <pc:docMk/>
          <pc:sldMk cId="4088623747" sldId="1128"/>
        </pc:sldMkLst>
        <pc:spChg chg="mod">
          <ac:chgData name="刘 老师" userId="b4fc546b0e5cf88c" providerId="LiveId" clId="{71BE11C2-DFD5-4168-A297-7A0E6E9AA4AC}" dt="2020-11-02T09:32:21.879" v="691"/>
          <ac:spMkLst>
            <pc:docMk/>
            <pc:sldMk cId="4088623747" sldId="1128"/>
            <ac:spMk id="2" creationId="{00000000-0000-0000-0000-000000000000}"/>
          </ac:spMkLst>
        </pc:spChg>
      </pc:sldChg>
      <pc:sldChg chg="addSp delSp modSp add modAnim">
        <pc:chgData name="刘 老师" userId="b4fc546b0e5cf88c" providerId="LiveId" clId="{71BE11C2-DFD5-4168-A297-7A0E6E9AA4AC}" dt="2020-11-02T10:12:56.292" v="839" actId="6549"/>
        <pc:sldMkLst>
          <pc:docMk/>
          <pc:sldMk cId="2741228276" sldId="1129"/>
        </pc:sldMkLst>
        <pc:spChg chg="mod">
          <ac:chgData name="刘 老师" userId="b4fc546b0e5cf88c" providerId="LiveId" clId="{71BE11C2-DFD5-4168-A297-7A0E6E9AA4AC}" dt="2020-11-02T10:12:56.292" v="839" actId="6549"/>
          <ac:spMkLst>
            <pc:docMk/>
            <pc:sldMk cId="2741228276" sldId="1129"/>
            <ac:spMk id="2" creationId="{00000000-0000-0000-0000-000000000000}"/>
          </ac:spMkLst>
        </pc:spChg>
        <pc:spChg chg="add del mod">
          <ac:chgData name="刘 老师" userId="b4fc546b0e5cf88c" providerId="LiveId" clId="{71BE11C2-DFD5-4168-A297-7A0E6E9AA4AC}" dt="2020-11-02T08:35:58.415" v="283"/>
          <ac:spMkLst>
            <pc:docMk/>
            <pc:sldMk cId="2741228276" sldId="1129"/>
            <ac:spMk id="3" creationId="{E987A198-F500-4FBB-91DA-269E094A579F}"/>
          </ac:spMkLst>
        </pc:spChg>
        <pc:spChg chg="add del mod">
          <ac:chgData name="刘 老师" userId="b4fc546b0e5cf88c" providerId="LiveId" clId="{71BE11C2-DFD5-4168-A297-7A0E6E9AA4AC}" dt="2020-11-02T08:35:58.415" v="283"/>
          <ac:spMkLst>
            <pc:docMk/>
            <pc:sldMk cId="2741228276" sldId="1129"/>
            <ac:spMk id="5" creationId="{4CCEE837-388A-43AC-9BAB-C9F45E92C004}"/>
          </ac:spMkLst>
        </pc:spChg>
        <pc:spChg chg="add del mod">
          <ac:chgData name="刘 老师" userId="b4fc546b0e5cf88c" providerId="LiveId" clId="{71BE11C2-DFD5-4168-A297-7A0E6E9AA4AC}" dt="2020-11-02T08:35:58.415" v="283"/>
          <ac:spMkLst>
            <pc:docMk/>
            <pc:sldMk cId="2741228276" sldId="1129"/>
            <ac:spMk id="6" creationId="{C4713238-B5E2-4700-A253-E2481FCE5903}"/>
          </ac:spMkLst>
        </pc:spChg>
        <pc:spChg chg="add del mod">
          <ac:chgData name="刘 老师" userId="b4fc546b0e5cf88c" providerId="LiveId" clId="{71BE11C2-DFD5-4168-A297-7A0E6E9AA4AC}" dt="2020-11-02T08:35:58.415" v="283"/>
          <ac:spMkLst>
            <pc:docMk/>
            <pc:sldMk cId="2741228276" sldId="1129"/>
            <ac:spMk id="7" creationId="{89804462-6F43-47F4-88ED-4013D63B20EC}"/>
          </ac:spMkLst>
        </pc:spChg>
        <pc:spChg chg="mod">
          <ac:chgData name="刘 老师" userId="b4fc546b0e5cf88c" providerId="LiveId" clId="{71BE11C2-DFD5-4168-A297-7A0E6E9AA4AC}" dt="2020-11-02T09:37:46.413" v="728"/>
          <ac:spMkLst>
            <pc:docMk/>
            <pc:sldMk cId="2741228276" sldId="1129"/>
            <ac:spMk id="6146" creationId="{00000000-0000-0000-0000-000000000000}"/>
          </ac:spMkLst>
        </pc:spChg>
      </pc:sldChg>
      <pc:sldChg chg="addSp delSp modSp add modAnim">
        <pc:chgData name="刘 老师" userId="b4fc546b0e5cf88c" providerId="LiveId" clId="{71BE11C2-DFD5-4168-A297-7A0E6E9AA4AC}" dt="2020-11-02T10:20:23.528" v="934" actId="6549"/>
        <pc:sldMkLst>
          <pc:docMk/>
          <pc:sldMk cId="3038431149" sldId="1130"/>
        </pc:sldMkLst>
        <pc:spChg chg="mod">
          <ac:chgData name="刘 老师" userId="b4fc546b0e5cf88c" providerId="LiveId" clId="{71BE11C2-DFD5-4168-A297-7A0E6E9AA4AC}" dt="2020-11-02T10:20:23.528" v="934" actId="6549"/>
          <ac:spMkLst>
            <pc:docMk/>
            <pc:sldMk cId="3038431149" sldId="1130"/>
            <ac:spMk id="2" creationId="{00000000-0000-0000-0000-000000000000}"/>
          </ac:spMkLst>
        </pc:spChg>
        <pc:spChg chg="add del mod">
          <ac:chgData name="刘 老师" userId="b4fc546b0e5cf88c" providerId="LiveId" clId="{71BE11C2-DFD5-4168-A297-7A0E6E9AA4AC}" dt="2020-11-02T09:38:48.087" v="733"/>
          <ac:spMkLst>
            <pc:docMk/>
            <pc:sldMk cId="3038431149" sldId="1130"/>
            <ac:spMk id="3" creationId="{2F302A22-18D2-4C29-B2EA-01AE06AFF3E6}"/>
          </ac:spMkLst>
        </pc:spChg>
        <pc:spChg chg="add del mod">
          <ac:chgData name="刘 老师" userId="b4fc546b0e5cf88c" providerId="LiveId" clId="{71BE11C2-DFD5-4168-A297-7A0E6E9AA4AC}" dt="2020-11-02T09:38:48.087" v="733"/>
          <ac:spMkLst>
            <pc:docMk/>
            <pc:sldMk cId="3038431149" sldId="1130"/>
            <ac:spMk id="5" creationId="{79278FCA-9A29-4327-B715-FB9B0738BCDB}"/>
          </ac:spMkLst>
        </pc:spChg>
        <pc:spChg chg="add del mod">
          <ac:chgData name="刘 老师" userId="b4fc546b0e5cf88c" providerId="LiveId" clId="{71BE11C2-DFD5-4168-A297-7A0E6E9AA4AC}" dt="2020-11-02T09:38:48.087" v="733"/>
          <ac:spMkLst>
            <pc:docMk/>
            <pc:sldMk cId="3038431149" sldId="1130"/>
            <ac:spMk id="6" creationId="{25D02365-E615-4742-8D52-3EF0A8CB0E73}"/>
          </ac:spMkLst>
        </pc:spChg>
        <pc:spChg chg="add del mod">
          <ac:chgData name="刘 老师" userId="b4fc546b0e5cf88c" providerId="LiveId" clId="{71BE11C2-DFD5-4168-A297-7A0E6E9AA4AC}" dt="2020-11-02T09:38:48.087" v="733"/>
          <ac:spMkLst>
            <pc:docMk/>
            <pc:sldMk cId="3038431149" sldId="1130"/>
            <ac:spMk id="7" creationId="{6085792B-BF0F-4F55-8C79-CEACA02C0E31}"/>
          </ac:spMkLst>
        </pc:spChg>
        <pc:spChg chg="add del mod">
          <ac:chgData name="刘 老师" userId="b4fc546b0e5cf88c" providerId="LiveId" clId="{71BE11C2-DFD5-4168-A297-7A0E6E9AA4AC}" dt="2020-11-02T10:13:59.078" v="844"/>
          <ac:spMkLst>
            <pc:docMk/>
            <pc:sldMk cId="3038431149" sldId="1130"/>
            <ac:spMk id="8" creationId="{F7ACE07D-D82B-4657-B674-9CF477216E24}"/>
          </ac:spMkLst>
        </pc:spChg>
        <pc:spChg chg="add del mod">
          <ac:chgData name="刘 老师" userId="b4fc546b0e5cf88c" providerId="LiveId" clId="{71BE11C2-DFD5-4168-A297-7A0E6E9AA4AC}" dt="2020-11-02T10:13:59.078" v="844"/>
          <ac:spMkLst>
            <pc:docMk/>
            <pc:sldMk cId="3038431149" sldId="1130"/>
            <ac:spMk id="10" creationId="{812FC009-49E4-48EB-A15B-2C0F1B6EEFF3}"/>
          </ac:spMkLst>
        </pc:spChg>
        <pc:spChg chg="add del mod">
          <ac:chgData name="刘 老师" userId="b4fc546b0e5cf88c" providerId="LiveId" clId="{71BE11C2-DFD5-4168-A297-7A0E6E9AA4AC}" dt="2020-11-02T10:13:59.078" v="844"/>
          <ac:spMkLst>
            <pc:docMk/>
            <pc:sldMk cId="3038431149" sldId="1130"/>
            <ac:spMk id="11" creationId="{1AEE0C8A-E627-4152-952C-3D13D0564494}"/>
          </ac:spMkLst>
        </pc:spChg>
        <pc:spChg chg="add del mod">
          <ac:chgData name="刘 老师" userId="b4fc546b0e5cf88c" providerId="LiveId" clId="{71BE11C2-DFD5-4168-A297-7A0E6E9AA4AC}" dt="2020-11-02T10:13:59.078" v="844"/>
          <ac:spMkLst>
            <pc:docMk/>
            <pc:sldMk cId="3038431149" sldId="1130"/>
            <ac:spMk id="12" creationId="{8546DCEA-7AB6-4FE7-889E-DCC9FB40BB00}"/>
          </ac:spMkLst>
        </pc:spChg>
        <pc:spChg chg="add del mod">
          <ac:chgData name="刘 老师" userId="b4fc546b0e5cf88c" providerId="LiveId" clId="{71BE11C2-DFD5-4168-A297-7A0E6E9AA4AC}" dt="2020-11-02T10:15:59.240" v="860"/>
          <ac:spMkLst>
            <pc:docMk/>
            <pc:sldMk cId="3038431149" sldId="1130"/>
            <ac:spMk id="13" creationId="{CBCAC4CC-7CF1-4D29-BA57-E272E2E54FD8}"/>
          </ac:spMkLst>
        </pc:spChg>
        <pc:spChg chg="add del mod">
          <ac:chgData name="刘 老师" userId="b4fc546b0e5cf88c" providerId="LiveId" clId="{71BE11C2-DFD5-4168-A297-7A0E6E9AA4AC}" dt="2020-11-02T10:15:59.240" v="860"/>
          <ac:spMkLst>
            <pc:docMk/>
            <pc:sldMk cId="3038431149" sldId="1130"/>
            <ac:spMk id="14" creationId="{24A3D510-C1FE-49BF-8E71-810615D616C8}"/>
          </ac:spMkLst>
        </pc:spChg>
        <pc:spChg chg="add del mod">
          <ac:chgData name="刘 老师" userId="b4fc546b0e5cf88c" providerId="LiveId" clId="{71BE11C2-DFD5-4168-A297-7A0E6E9AA4AC}" dt="2020-11-02T10:15:59.240" v="860"/>
          <ac:spMkLst>
            <pc:docMk/>
            <pc:sldMk cId="3038431149" sldId="1130"/>
            <ac:spMk id="15" creationId="{AD8086CE-C343-4FE9-95CE-CFCF3E1674A4}"/>
          </ac:spMkLst>
        </pc:spChg>
        <pc:spChg chg="add del mod">
          <ac:chgData name="刘 老师" userId="b4fc546b0e5cf88c" providerId="LiveId" clId="{71BE11C2-DFD5-4168-A297-7A0E6E9AA4AC}" dt="2020-11-02T10:15:59.240" v="860"/>
          <ac:spMkLst>
            <pc:docMk/>
            <pc:sldMk cId="3038431149" sldId="1130"/>
            <ac:spMk id="16" creationId="{0521AD91-D132-41A4-8861-AA799437A2D0}"/>
          </ac:spMkLst>
        </pc:spChg>
      </pc:sldChg>
      <pc:sldChg chg="addSp delSp modSp add modAnim">
        <pc:chgData name="刘 老师" userId="b4fc546b0e5cf88c" providerId="LiveId" clId="{71BE11C2-DFD5-4168-A297-7A0E6E9AA4AC}" dt="2020-11-02T10:24:01.007" v="995"/>
        <pc:sldMkLst>
          <pc:docMk/>
          <pc:sldMk cId="1166497444" sldId="1131"/>
        </pc:sldMkLst>
        <pc:spChg chg="mod">
          <ac:chgData name="刘 老师" userId="b4fc546b0e5cf88c" providerId="LiveId" clId="{71BE11C2-DFD5-4168-A297-7A0E6E9AA4AC}" dt="2020-11-02T10:23:40.927" v="992" actId="20577"/>
          <ac:spMkLst>
            <pc:docMk/>
            <pc:sldMk cId="1166497444" sldId="1131"/>
            <ac:spMk id="2" creationId="{00000000-0000-0000-0000-000000000000}"/>
          </ac:spMkLst>
        </pc:spChg>
        <pc:spChg chg="add del mod">
          <ac:chgData name="刘 老师" userId="b4fc546b0e5cf88c" providerId="LiveId" clId="{71BE11C2-DFD5-4168-A297-7A0E6E9AA4AC}" dt="2020-11-02T10:21:48.843" v="955"/>
          <ac:spMkLst>
            <pc:docMk/>
            <pc:sldMk cId="1166497444" sldId="1131"/>
            <ac:spMk id="3" creationId="{5C80E331-143A-428A-BE9F-107A160F557D}"/>
          </ac:spMkLst>
        </pc:spChg>
        <pc:spChg chg="add del mod">
          <ac:chgData name="刘 老师" userId="b4fc546b0e5cf88c" providerId="LiveId" clId="{71BE11C2-DFD5-4168-A297-7A0E6E9AA4AC}" dt="2020-11-02T10:21:48.843" v="955"/>
          <ac:spMkLst>
            <pc:docMk/>
            <pc:sldMk cId="1166497444" sldId="1131"/>
            <ac:spMk id="5" creationId="{76F231C9-CB4A-466B-9FA4-035D26D85AD2}"/>
          </ac:spMkLst>
        </pc:spChg>
        <pc:spChg chg="add del mod">
          <ac:chgData name="刘 老师" userId="b4fc546b0e5cf88c" providerId="LiveId" clId="{71BE11C2-DFD5-4168-A297-7A0E6E9AA4AC}" dt="2020-11-02T10:21:48.843" v="955"/>
          <ac:spMkLst>
            <pc:docMk/>
            <pc:sldMk cId="1166497444" sldId="1131"/>
            <ac:spMk id="7" creationId="{671F19AB-2A89-41BF-8E7E-1C93C0C9841F}"/>
          </ac:spMkLst>
        </pc:spChg>
        <pc:spChg chg="add del mod">
          <ac:chgData name="刘 老师" userId="b4fc546b0e5cf88c" providerId="LiveId" clId="{71BE11C2-DFD5-4168-A297-7A0E6E9AA4AC}" dt="2020-11-02T10:21:48.843" v="955"/>
          <ac:spMkLst>
            <pc:docMk/>
            <pc:sldMk cId="1166497444" sldId="1131"/>
            <ac:spMk id="8" creationId="{2E16C712-35F3-4CA1-ABB3-14FCCFE81DA1}"/>
          </ac:spMkLst>
        </pc:spChg>
        <pc:picChg chg="add mod">
          <ac:chgData name="刘 老师" userId="b4fc546b0e5cf88c" providerId="LiveId" clId="{71BE11C2-DFD5-4168-A297-7A0E6E9AA4AC}" dt="2020-11-02T10:23:55.143" v="994" actId="1076"/>
          <ac:picMkLst>
            <pc:docMk/>
            <pc:sldMk cId="1166497444" sldId="1131"/>
            <ac:picMk id="6" creationId="{44D580ED-A89C-48BC-96C1-D125777A76B6}"/>
          </ac:picMkLst>
        </pc:picChg>
      </pc:sldChg>
      <pc:sldChg chg="addSp delSp modSp add delAnim modAnim">
        <pc:chgData name="刘 老师" userId="b4fc546b0e5cf88c" providerId="LiveId" clId="{71BE11C2-DFD5-4168-A297-7A0E6E9AA4AC}" dt="2020-11-02T10:35:05.823" v="1091" actId="179"/>
        <pc:sldMkLst>
          <pc:docMk/>
          <pc:sldMk cId="1198836402" sldId="1132"/>
        </pc:sldMkLst>
        <pc:spChg chg="mod">
          <ac:chgData name="刘 老师" userId="b4fc546b0e5cf88c" providerId="LiveId" clId="{71BE11C2-DFD5-4168-A297-7A0E6E9AA4AC}" dt="2020-11-02T10:35:05.823" v="1091" actId="179"/>
          <ac:spMkLst>
            <pc:docMk/>
            <pc:sldMk cId="1198836402" sldId="1132"/>
            <ac:spMk id="2" creationId="{00000000-0000-0000-0000-000000000000}"/>
          </ac:spMkLst>
        </pc:spChg>
        <pc:spChg chg="add del mod">
          <ac:chgData name="刘 老师" userId="b4fc546b0e5cf88c" providerId="LiveId" clId="{71BE11C2-DFD5-4168-A297-7A0E6E9AA4AC}" dt="2020-11-02T10:30:57.001" v="1002"/>
          <ac:spMkLst>
            <pc:docMk/>
            <pc:sldMk cId="1198836402" sldId="1132"/>
            <ac:spMk id="3" creationId="{D0A18E07-9F1E-417A-B4E1-CAA3A095F80F}"/>
          </ac:spMkLst>
        </pc:spChg>
        <pc:spChg chg="add del mod">
          <ac:chgData name="刘 老师" userId="b4fc546b0e5cf88c" providerId="LiveId" clId="{71BE11C2-DFD5-4168-A297-7A0E6E9AA4AC}" dt="2020-11-02T10:30:57.001" v="1002"/>
          <ac:spMkLst>
            <pc:docMk/>
            <pc:sldMk cId="1198836402" sldId="1132"/>
            <ac:spMk id="5" creationId="{20C197A3-E850-4E9F-B1B2-A1805A6B6149}"/>
          </ac:spMkLst>
        </pc:spChg>
        <pc:spChg chg="add del mod">
          <ac:chgData name="刘 老师" userId="b4fc546b0e5cf88c" providerId="LiveId" clId="{71BE11C2-DFD5-4168-A297-7A0E6E9AA4AC}" dt="2020-11-02T10:30:57.001" v="1002"/>
          <ac:spMkLst>
            <pc:docMk/>
            <pc:sldMk cId="1198836402" sldId="1132"/>
            <ac:spMk id="7" creationId="{672304BF-EEDD-403E-957A-B9A368B4C37E}"/>
          </ac:spMkLst>
        </pc:spChg>
        <pc:spChg chg="add del mod">
          <ac:chgData name="刘 老师" userId="b4fc546b0e5cf88c" providerId="LiveId" clId="{71BE11C2-DFD5-4168-A297-7A0E6E9AA4AC}" dt="2020-11-02T10:30:57.001" v="1002"/>
          <ac:spMkLst>
            <pc:docMk/>
            <pc:sldMk cId="1198836402" sldId="1132"/>
            <ac:spMk id="8" creationId="{31F795E6-B21A-49AD-B73A-385D2FEAAC2D}"/>
          </ac:spMkLst>
        </pc:spChg>
        <pc:spChg chg="add del mod">
          <ac:chgData name="刘 老师" userId="b4fc546b0e5cf88c" providerId="LiveId" clId="{71BE11C2-DFD5-4168-A297-7A0E6E9AA4AC}" dt="2020-11-02T10:32:56.931" v="1030"/>
          <ac:spMkLst>
            <pc:docMk/>
            <pc:sldMk cId="1198836402" sldId="1132"/>
            <ac:spMk id="10" creationId="{CDB03F65-B9EF-46FA-B4AD-670256BF6E18}"/>
          </ac:spMkLst>
        </pc:spChg>
        <pc:spChg chg="add del mod">
          <ac:chgData name="刘 老师" userId="b4fc546b0e5cf88c" providerId="LiveId" clId="{71BE11C2-DFD5-4168-A297-7A0E6E9AA4AC}" dt="2020-11-02T10:32:56.931" v="1030"/>
          <ac:spMkLst>
            <pc:docMk/>
            <pc:sldMk cId="1198836402" sldId="1132"/>
            <ac:spMk id="12" creationId="{D92E18D9-46DB-49AF-86A6-D3B33A5E6151}"/>
          </ac:spMkLst>
        </pc:spChg>
        <pc:spChg chg="add del mod">
          <ac:chgData name="刘 老师" userId="b4fc546b0e5cf88c" providerId="LiveId" clId="{71BE11C2-DFD5-4168-A297-7A0E6E9AA4AC}" dt="2020-11-02T10:32:56.931" v="1030"/>
          <ac:spMkLst>
            <pc:docMk/>
            <pc:sldMk cId="1198836402" sldId="1132"/>
            <ac:spMk id="13" creationId="{7180D112-BD3B-4394-B760-726A10A8BD46}"/>
          </ac:spMkLst>
        </pc:spChg>
        <pc:spChg chg="add del mod">
          <ac:chgData name="刘 老师" userId="b4fc546b0e5cf88c" providerId="LiveId" clId="{71BE11C2-DFD5-4168-A297-7A0E6E9AA4AC}" dt="2020-11-02T10:32:56.931" v="1030"/>
          <ac:spMkLst>
            <pc:docMk/>
            <pc:sldMk cId="1198836402" sldId="1132"/>
            <ac:spMk id="14" creationId="{11A9F7FB-8B9E-4E7A-A249-0C1E50FC1894}"/>
          </ac:spMkLst>
        </pc:spChg>
        <pc:picChg chg="del">
          <ac:chgData name="刘 老师" userId="b4fc546b0e5cf88c" providerId="LiveId" clId="{71BE11C2-DFD5-4168-A297-7A0E6E9AA4AC}" dt="2020-11-02T10:31:09.062" v="1007" actId="478"/>
          <ac:picMkLst>
            <pc:docMk/>
            <pc:sldMk cId="1198836402" sldId="1132"/>
            <ac:picMk id="6" creationId="{44D580ED-A89C-48BC-96C1-D125777A76B6}"/>
          </ac:picMkLst>
        </pc:picChg>
        <pc:picChg chg="add mod">
          <ac:chgData name="刘 老师" userId="b4fc546b0e5cf88c" providerId="LiveId" clId="{71BE11C2-DFD5-4168-A297-7A0E6E9AA4AC}" dt="2020-11-02T10:32:16.795" v="1022" actId="1076"/>
          <ac:picMkLst>
            <pc:docMk/>
            <pc:sldMk cId="1198836402" sldId="1132"/>
            <ac:picMk id="11" creationId="{3807CEF5-F475-4542-B86A-E54CB04E9815}"/>
          </ac:picMkLst>
        </pc:picChg>
      </pc:sldChg>
      <pc:sldChg chg="addSp delSp modSp add modAnim">
        <pc:chgData name="刘 老师" userId="b4fc546b0e5cf88c" providerId="LiveId" clId="{71BE11C2-DFD5-4168-A297-7A0E6E9AA4AC}" dt="2020-11-03T01:24:18.682" v="1193" actId="20577"/>
        <pc:sldMkLst>
          <pc:docMk/>
          <pc:sldMk cId="1236618030" sldId="1133"/>
        </pc:sldMkLst>
        <pc:spChg chg="mod">
          <ac:chgData name="刘 老师" userId="b4fc546b0e5cf88c" providerId="LiveId" clId="{71BE11C2-DFD5-4168-A297-7A0E6E9AA4AC}" dt="2020-11-03T01:24:18.682" v="1193" actId="20577"/>
          <ac:spMkLst>
            <pc:docMk/>
            <pc:sldMk cId="1236618030" sldId="1133"/>
            <ac:spMk id="2" creationId="{00000000-0000-0000-0000-000000000000}"/>
          </ac:spMkLst>
        </pc:spChg>
        <pc:spChg chg="add del mod">
          <ac:chgData name="刘 老师" userId="b4fc546b0e5cf88c" providerId="LiveId" clId="{71BE11C2-DFD5-4168-A297-7A0E6E9AA4AC}" dt="2020-11-03T01:20:29.664" v="1155"/>
          <ac:spMkLst>
            <pc:docMk/>
            <pc:sldMk cId="1236618030" sldId="1133"/>
            <ac:spMk id="3" creationId="{2BC96A64-EECE-4918-B27B-8E4F6659D25C}"/>
          </ac:spMkLst>
        </pc:spChg>
        <pc:spChg chg="add del mod">
          <ac:chgData name="刘 老师" userId="b4fc546b0e5cf88c" providerId="LiveId" clId="{71BE11C2-DFD5-4168-A297-7A0E6E9AA4AC}" dt="2020-11-03T01:20:29.664" v="1155"/>
          <ac:spMkLst>
            <pc:docMk/>
            <pc:sldMk cId="1236618030" sldId="1133"/>
            <ac:spMk id="5" creationId="{2E4E69EF-F7E6-4B02-BE15-8D59298CDDC0}"/>
          </ac:spMkLst>
        </pc:spChg>
        <pc:spChg chg="add del mod">
          <ac:chgData name="刘 老师" userId="b4fc546b0e5cf88c" providerId="LiveId" clId="{71BE11C2-DFD5-4168-A297-7A0E6E9AA4AC}" dt="2020-11-03T01:20:29.664" v="1155"/>
          <ac:spMkLst>
            <pc:docMk/>
            <pc:sldMk cId="1236618030" sldId="1133"/>
            <ac:spMk id="6" creationId="{740CF10D-85B4-4A40-A0F2-BA1295EA14CC}"/>
          </ac:spMkLst>
        </pc:spChg>
        <pc:spChg chg="add del mod">
          <ac:chgData name="刘 老师" userId="b4fc546b0e5cf88c" providerId="LiveId" clId="{71BE11C2-DFD5-4168-A297-7A0E6E9AA4AC}" dt="2020-11-03T01:20:29.664" v="1155"/>
          <ac:spMkLst>
            <pc:docMk/>
            <pc:sldMk cId="1236618030" sldId="1133"/>
            <ac:spMk id="7" creationId="{52829537-CF14-43DD-834C-E4822A5485A1}"/>
          </ac:spMkLst>
        </pc:spChg>
        <pc:spChg chg="mod">
          <ac:chgData name="刘 老师" userId="b4fc546b0e5cf88c" providerId="LiveId" clId="{71BE11C2-DFD5-4168-A297-7A0E6E9AA4AC}" dt="2020-11-02T11:11:07.536" v="1131"/>
          <ac:spMkLst>
            <pc:docMk/>
            <pc:sldMk cId="1236618030" sldId="1133"/>
            <ac:spMk id="6146" creationId="{00000000-0000-0000-0000-000000000000}"/>
          </ac:spMkLst>
        </pc:spChg>
        <pc:picChg chg="del">
          <ac:chgData name="刘 老师" userId="b4fc546b0e5cf88c" providerId="LiveId" clId="{71BE11C2-DFD5-4168-A297-7A0E6E9AA4AC}" dt="2020-11-02T11:11:11.523" v="1132" actId="478"/>
          <ac:picMkLst>
            <pc:docMk/>
            <pc:sldMk cId="1236618030" sldId="1133"/>
            <ac:picMk id="11" creationId="{3807CEF5-F475-4542-B86A-E54CB04E9815}"/>
          </ac:picMkLst>
        </pc:picChg>
      </pc:sldChg>
      <pc:sldChg chg="addSp delSp modSp add modAnim">
        <pc:chgData name="刘 老师" userId="b4fc546b0e5cf88c" providerId="LiveId" clId="{71BE11C2-DFD5-4168-A297-7A0E6E9AA4AC}" dt="2020-11-03T01:55:00.317" v="1263" actId="20577"/>
        <pc:sldMkLst>
          <pc:docMk/>
          <pc:sldMk cId="1604542395" sldId="1134"/>
        </pc:sldMkLst>
        <pc:spChg chg="mod">
          <ac:chgData name="刘 老师" userId="b4fc546b0e5cf88c" providerId="LiveId" clId="{71BE11C2-DFD5-4168-A297-7A0E6E9AA4AC}" dt="2020-11-03T01:55:00.317" v="1263" actId="20577"/>
          <ac:spMkLst>
            <pc:docMk/>
            <pc:sldMk cId="1604542395" sldId="1134"/>
            <ac:spMk id="2" creationId="{00000000-0000-0000-0000-000000000000}"/>
          </ac:spMkLst>
        </pc:spChg>
        <pc:spChg chg="add del mod">
          <ac:chgData name="刘 老师" userId="b4fc546b0e5cf88c" providerId="LiveId" clId="{71BE11C2-DFD5-4168-A297-7A0E6E9AA4AC}" dt="2020-11-03T01:26:13.431" v="1218"/>
          <ac:spMkLst>
            <pc:docMk/>
            <pc:sldMk cId="1604542395" sldId="1134"/>
            <ac:spMk id="3" creationId="{E4909396-C27A-4F2C-8641-1B8AD57739FC}"/>
          </ac:spMkLst>
        </pc:spChg>
        <pc:spChg chg="add del mod">
          <ac:chgData name="刘 老师" userId="b4fc546b0e5cf88c" providerId="LiveId" clId="{71BE11C2-DFD5-4168-A297-7A0E6E9AA4AC}" dt="2020-11-03T01:26:13.431" v="1218"/>
          <ac:spMkLst>
            <pc:docMk/>
            <pc:sldMk cId="1604542395" sldId="1134"/>
            <ac:spMk id="5" creationId="{CCEB26F4-7D2D-4E14-A7A2-D8BA35AEF9FE}"/>
          </ac:spMkLst>
        </pc:spChg>
        <pc:spChg chg="add del mod">
          <ac:chgData name="刘 老师" userId="b4fc546b0e5cf88c" providerId="LiveId" clId="{71BE11C2-DFD5-4168-A297-7A0E6E9AA4AC}" dt="2020-11-03T01:26:13.431" v="1218"/>
          <ac:spMkLst>
            <pc:docMk/>
            <pc:sldMk cId="1604542395" sldId="1134"/>
            <ac:spMk id="6" creationId="{ACAB5BC3-30D4-4008-99CB-41B3DE275663}"/>
          </ac:spMkLst>
        </pc:spChg>
        <pc:spChg chg="add del mod">
          <ac:chgData name="刘 老师" userId="b4fc546b0e5cf88c" providerId="LiveId" clId="{71BE11C2-DFD5-4168-A297-7A0E6E9AA4AC}" dt="2020-11-03T01:26:13.431" v="1218"/>
          <ac:spMkLst>
            <pc:docMk/>
            <pc:sldMk cId="1604542395" sldId="1134"/>
            <ac:spMk id="7" creationId="{FE8B606B-1765-4546-85A8-BD8329DE6399}"/>
          </ac:spMkLst>
        </pc:spChg>
      </pc:sldChg>
      <pc:sldChg chg="addSp delSp modSp add modAnim">
        <pc:chgData name="刘 老师" userId="b4fc546b0e5cf88c" providerId="LiveId" clId="{71BE11C2-DFD5-4168-A297-7A0E6E9AA4AC}" dt="2020-11-03T02:11:48.204" v="1378" actId="6549"/>
        <pc:sldMkLst>
          <pc:docMk/>
          <pc:sldMk cId="1944491441" sldId="1135"/>
        </pc:sldMkLst>
        <pc:spChg chg="mod">
          <ac:chgData name="刘 老师" userId="b4fc546b0e5cf88c" providerId="LiveId" clId="{71BE11C2-DFD5-4168-A297-7A0E6E9AA4AC}" dt="2020-11-03T02:11:48.204" v="1378" actId="6549"/>
          <ac:spMkLst>
            <pc:docMk/>
            <pc:sldMk cId="1944491441" sldId="1135"/>
            <ac:spMk id="2" creationId="{00000000-0000-0000-0000-000000000000}"/>
          </ac:spMkLst>
        </pc:spChg>
        <pc:spChg chg="add del mod">
          <ac:chgData name="刘 老师" userId="b4fc546b0e5cf88c" providerId="LiveId" clId="{71BE11C2-DFD5-4168-A297-7A0E6E9AA4AC}" dt="2020-11-03T02:02:48.853" v="1283"/>
          <ac:spMkLst>
            <pc:docMk/>
            <pc:sldMk cId="1944491441" sldId="1135"/>
            <ac:spMk id="3" creationId="{D2AD053C-D526-4DB5-B6BB-1FABCDA5C70D}"/>
          </ac:spMkLst>
        </pc:spChg>
        <pc:spChg chg="add del mod">
          <ac:chgData name="刘 老师" userId="b4fc546b0e5cf88c" providerId="LiveId" clId="{71BE11C2-DFD5-4168-A297-7A0E6E9AA4AC}" dt="2020-11-03T02:02:48.853" v="1283"/>
          <ac:spMkLst>
            <pc:docMk/>
            <pc:sldMk cId="1944491441" sldId="1135"/>
            <ac:spMk id="5" creationId="{BA7AFFD2-6C37-40A3-B6AB-00B6706F3FC9}"/>
          </ac:spMkLst>
        </pc:spChg>
        <pc:spChg chg="add del mod">
          <ac:chgData name="刘 老师" userId="b4fc546b0e5cf88c" providerId="LiveId" clId="{71BE11C2-DFD5-4168-A297-7A0E6E9AA4AC}" dt="2020-11-03T02:02:48.853" v="1283"/>
          <ac:spMkLst>
            <pc:docMk/>
            <pc:sldMk cId="1944491441" sldId="1135"/>
            <ac:spMk id="6" creationId="{3AA34310-E0BC-4DF7-8FFA-A93A9516D3F6}"/>
          </ac:spMkLst>
        </pc:spChg>
        <pc:spChg chg="add del mod">
          <ac:chgData name="刘 老师" userId="b4fc546b0e5cf88c" providerId="LiveId" clId="{71BE11C2-DFD5-4168-A297-7A0E6E9AA4AC}" dt="2020-11-03T02:02:48.853" v="1283"/>
          <ac:spMkLst>
            <pc:docMk/>
            <pc:sldMk cId="1944491441" sldId="1135"/>
            <ac:spMk id="7" creationId="{0703E7F4-568B-47A5-A634-04707F0E0805}"/>
          </ac:spMkLst>
        </pc:spChg>
        <pc:picChg chg="add mod">
          <ac:chgData name="刘 老师" userId="b4fc546b0e5cf88c" providerId="LiveId" clId="{71BE11C2-DFD5-4168-A297-7A0E6E9AA4AC}" dt="2020-11-03T02:03:59.286" v="1306" actId="1076"/>
          <ac:picMkLst>
            <pc:docMk/>
            <pc:sldMk cId="1944491441" sldId="1135"/>
            <ac:picMk id="10" creationId="{B184F672-DAE3-4AA0-BAF9-1151193FAAE1}"/>
          </ac:picMkLst>
        </pc:picChg>
      </pc:sldChg>
      <pc:sldChg chg="addSp delSp modSp add modAnim">
        <pc:chgData name="刘 老师" userId="b4fc546b0e5cf88c" providerId="LiveId" clId="{71BE11C2-DFD5-4168-A297-7A0E6E9AA4AC}" dt="2020-11-03T03:13:35.159" v="1477"/>
        <pc:sldMkLst>
          <pc:docMk/>
          <pc:sldMk cId="1481111035" sldId="1136"/>
        </pc:sldMkLst>
        <pc:spChg chg="mod">
          <ac:chgData name="刘 老师" userId="b4fc546b0e5cf88c" providerId="LiveId" clId="{71BE11C2-DFD5-4168-A297-7A0E6E9AA4AC}" dt="2020-11-03T03:13:35.159" v="1477"/>
          <ac:spMkLst>
            <pc:docMk/>
            <pc:sldMk cId="1481111035" sldId="1136"/>
            <ac:spMk id="2" creationId="{00000000-0000-0000-0000-000000000000}"/>
          </ac:spMkLst>
        </pc:spChg>
        <pc:spChg chg="add del mod">
          <ac:chgData name="刘 老师" userId="b4fc546b0e5cf88c" providerId="LiveId" clId="{71BE11C2-DFD5-4168-A297-7A0E6E9AA4AC}" dt="2020-11-03T02:14:07.870" v="1391"/>
          <ac:spMkLst>
            <pc:docMk/>
            <pc:sldMk cId="1481111035" sldId="1136"/>
            <ac:spMk id="3" creationId="{ECF69C28-3D5B-4AEF-9231-8D761C2D9DAA}"/>
          </ac:spMkLst>
        </pc:spChg>
        <pc:spChg chg="add del mod">
          <ac:chgData name="刘 老师" userId="b4fc546b0e5cf88c" providerId="LiveId" clId="{71BE11C2-DFD5-4168-A297-7A0E6E9AA4AC}" dt="2020-11-03T02:14:07.870" v="1391"/>
          <ac:spMkLst>
            <pc:docMk/>
            <pc:sldMk cId="1481111035" sldId="1136"/>
            <ac:spMk id="5" creationId="{D5E06F54-4423-4C27-B83E-02091BC4A59E}"/>
          </ac:spMkLst>
        </pc:spChg>
        <pc:spChg chg="add del mod">
          <ac:chgData name="刘 老师" userId="b4fc546b0e5cf88c" providerId="LiveId" clId="{71BE11C2-DFD5-4168-A297-7A0E6E9AA4AC}" dt="2020-11-03T02:14:07.870" v="1391"/>
          <ac:spMkLst>
            <pc:docMk/>
            <pc:sldMk cId="1481111035" sldId="1136"/>
            <ac:spMk id="6" creationId="{A8972CC2-3C83-4F28-A636-735533AB18ED}"/>
          </ac:spMkLst>
        </pc:spChg>
        <pc:spChg chg="add del mod">
          <ac:chgData name="刘 老师" userId="b4fc546b0e5cf88c" providerId="LiveId" clId="{71BE11C2-DFD5-4168-A297-7A0E6E9AA4AC}" dt="2020-11-03T02:14:07.870" v="1391"/>
          <ac:spMkLst>
            <pc:docMk/>
            <pc:sldMk cId="1481111035" sldId="1136"/>
            <ac:spMk id="7" creationId="{C56CE900-E1C5-442F-AF67-340D44DFB925}"/>
          </ac:spMkLst>
        </pc:spChg>
        <pc:spChg chg="add del mod">
          <ac:chgData name="刘 老师" userId="b4fc546b0e5cf88c" providerId="LiveId" clId="{71BE11C2-DFD5-4168-A297-7A0E6E9AA4AC}" dt="2020-11-03T02:14:59.581" v="1414"/>
          <ac:spMkLst>
            <pc:docMk/>
            <pc:sldMk cId="1481111035" sldId="1136"/>
            <ac:spMk id="8" creationId="{B69CD868-4DAE-4047-A0FA-CA584873E25E}"/>
          </ac:spMkLst>
        </pc:spChg>
        <pc:spChg chg="add del mod">
          <ac:chgData name="刘 老师" userId="b4fc546b0e5cf88c" providerId="LiveId" clId="{71BE11C2-DFD5-4168-A297-7A0E6E9AA4AC}" dt="2020-11-03T02:14:59.581" v="1414"/>
          <ac:spMkLst>
            <pc:docMk/>
            <pc:sldMk cId="1481111035" sldId="1136"/>
            <ac:spMk id="11" creationId="{8E32486D-9A2D-4306-A8DF-79A6217D892C}"/>
          </ac:spMkLst>
        </pc:spChg>
        <pc:spChg chg="add del mod">
          <ac:chgData name="刘 老师" userId="b4fc546b0e5cf88c" providerId="LiveId" clId="{71BE11C2-DFD5-4168-A297-7A0E6E9AA4AC}" dt="2020-11-03T02:14:59.581" v="1414"/>
          <ac:spMkLst>
            <pc:docMk/>
            <pc:sldMk cId="1481111035" sldId="1136"/>
            <ac:spMk id="12" creationId="{0EC14671-4882-40BD-89E5-164B6BC82633}"/>
          </ac:spMkLst>
        </pc:spChg>
        <pc:spChg chg="add del mod">
          <ac:chgData name="刘 老师" userId="b4fc546b0e5cf88c" providerId="LiveId" clId="{71BE11C2-DFD5-4168-A297-7A0E6E9AA4AC}" dt="2020-11-03T02:14:59.581" v="1414"/>
          <ac:spMkLst>
            <pc:docMk/>
            <pc:sldMk cId="1481111035" sldId="1136"/>
            <ac:spMk id="13" creationId="{54E6800B-B00E-4CFD-B66B-9380757AB472}"/>
          </ac:spMkLst>
        </pc:spChg>
        <pc:picChg chg="del">
          <ac:chgData name="刘 老师" userId="b4fc546b0e5cf88c" providerId="LiveId" clId="{71BE11C2-DFD5-4168-A297-7A0E6E9AA4AC}" dt="2020-11-03T02:14:15.645" v="1393" actId="478"/>
          <ac:picMkLst>
            <pc:docMk/>
            <pc:sldMk cId="1481111035" sldId="1136"/>
            <ac:picMk id="10" creationId="{B184F672-DAE3-4AA0-BAF9-1151193FAAE1}"/>
          </ac:picMkLst>
        </pc:picChg>
      </pc:sldChg>
      <pc:sldChg chg="addSp delSp modSp add modAnim">
        <pc:chgData name="刘 老师" userId="b4fc546b0e5cf88c" providerId="LiveId" clId="{71BE11C2-DFD5-4168-A297-7A0E6E9AA4AC}" dt="2020-11-03T06:48:38.663" v="2066" actId="108"/>
        <pc:sldMkLst>
          <pc:docMk/>
          <pc:sldMk cId="2745429128" sldId="1137"/>
        </pc:sldMkLst>
        <pc:spChg chg="add del mod">
          <ac:chgData name="刘 老师" userId="b4fc546b0e5cf88c" providerId="LiveId" clId="{71BE11C2-DFD5-4168-A297-7A0E6E9AA4AC}" dt="2020-11-03T03:14:51.447" v="1503"/>
          <ac:spMkLst>
            <pc:docMk/>
            <pc:sldMk cId="2745429128" sldId="1137"/>
            <ac:spMk id="3" creationId="{F9DFC7E3-BF1E-4F69-870E-7BB890ACF59E}"/>
          </ac:spMkLst>
        </pc:spChg>
        <pc:spChg chg="add del mod">
          <ac:chgData name="刘 老师" userId="b4fc546b0e5cf88c" providerId="LiveId" clId="{71BE11C2-DFD5-4168-A297-7A0E6E9AA4AC}" dt="2020-11-03T03:14:51.447" v="1503"/>
          <ac:spMkLst>
            <pc:docMk/>
            <pc:sldMk cId="2745429128" sldId="1137"/>
            <ac:spMk id="4" creationId="{426CB96F-10E6-4C0A-A41D-0BF5A65C75EA}"/>
          </ac:spMkLst>
        </pc:spChg>
        <pc:spChg chg="mod">
          <ac:chgData name="刘 老师" userId="b4fc546b0e5cf88c" providerId="LiveId" clId="{71BE11C2-DFD5-4168-A297-7A0E6E9AA4AC}" dt="2020-11-03T06:48:38.663" v="2066" actId="108"/>
          <ac:spMkLst>
            <pc:docMk/>
            <pc:sldMk cId="2745429128" sldId="1137"/>
            <ac:spMk id="5" creationId="{00000000-0000-0000-0000-000000000000}"/>
          </ac:spMkLst>
        </pc:spChg>
        <pc:spChg chg="add del mod">
          <ac:chgData name="刘 老师" userId="b4fc546b0e5cf88c" providerId="LiveId" clId="{71BE11C2-DFD5-4168-A297-7A0E6E9AA4AC}" dt="2020-11-03T03:14:51.447" v="1503"/>
          <ac:spMkLst>
            <pc:docMk/>
            <pc:sldMk cId="2745429128" sldId="1137"/>
            <ac:spMk id="6" creationId="{77DBF24B-12D4-443D-A4C9-444693CEC5D5}"/>
          </ac:spMkLst>
        </pc:spChg>
        <pc:spChg chg="mod">
          <ac:chgData name="刘 老师" userId="b4fc546b0e5cf88c" providerId="LiveId" clId="{71BE11C2-DFD5-4168-A297-7A0E6E9AA4AC}" dt="2020-11-03T03:14:55.680" v="1504" actId="14100"/>
          <ac:spMkLst>
            <pc:docMk/>
            <pc:sldMk cId="2745429128" sldId="1137"/>
            <ac:spMk id="7" creationId="{00000000-0000-0000-0000-000000000000}"/>
          </ac:spMkLst>
        </pc:spChg>
        <pc:spChg chg="add del mod">
          <ac:chgData name="刘 老师" userId="b4fc546b0e5cf88c" providerId="LiveId" clId="{71BE11C2-DFD5-4168-A297-7A0E6E9AA4AC}" dt="2020-11-03T03:14:51.447" v="1503"/>
          <ac:spMkLst>
            <pc:docMk/>
            <pc:sldMk cId="2745429128" sldId="1137"/>
            <ac:spMk id="8" creationId="{A2CE8C31-A0EB-4D05-AB9B-A8ABE6CAFE27}"/>
          </ac:spMkLst>
        </pc:spChg>
        <pc:spChg chg="mod">
          <ac:chgData name="刘 老师" userId="b4fc546b0e5cf88c" providerId="LiveId" clId="{71BE11C2-DFD5-4168-A297-7A0E6E9AA4AC}" dt="2020-11-03T03:14:20.016" v="1481"/>
          <ac:spMkLst>
            <pc:docMk/>
            <pc:sldMk cId="2745429128" sldId="1137"/>
            <ac:spMk id="55299" creationId="{00000000-0000-0000-0000-000000000000}"/>
          </ac:spMkLst>
        </pc:spChg>
        <pc:spChg chg="mod">
          <ac:chgData name="刘 老师" userId="b4fc546b0e5cf88c" providerId="LiveId" clId="{71BE11C2-DFD5-4168-A297-7A0E6E9AA4AC}" dt="2020-11-03T03:42:57.972" v="1546" actId="20577"/>
          <ac:spMkLst>
            <pc:docMk/>
            <pc:sldMk cId="2745429128" sldId="1137"/>
            <ac:spMk id="55300" creationId="{00000000-0000-0000-0000-000000000000}"/>
          </ac:spMkLst>
        </pc:spChg>
      </pc:sldChg>
      <pc:sldChg chg="addSp delSp modSp add del modAnim">
        <pc:chgData name="刘 老师" userId="b4fc546b0e5cf88c" providerId="LiveId" clId="{71BE11C2-DFD5-4168-A297-7A0E6E9AA4AC}" dt="2020-11-03T04:00:24.078" v="1789" actId="47"/>
        <pc:sldMkLst>
          <pc:docMk/>
          <pc:sldMk cId="1961056102" sldId="1138"/>
        </pc:sldMkLst>
        <pc:spChg chg="mod">
          <ac:chgData name="刘 老师" userId="b4fc546b0e5cf88c" providerId="LiveId" clId="{71BE11C2-DFD5-4168-A297-7A0E6E9AA4AC}" dt="2020-11-03T03:58:03.629" v="1747" actId="20577"/>
          <ac:spMkLst>
            <pc:docMk/>
            <pc:sldMk cId="1961056102" sldId="1138"/>
            <ac:spMk id="2" creationId="{00000000-0000-0000-0000-000000000000}"/>
          </ac:spMkLst>
        </pc:spChg>
        <pc:spChg chg="add del mod">
          <ac:chgData name="刘 老师" userId="b4fc546b0e5cf88c" providerId="LiveId" clId="{71BE11C2-DFD5-4168-A297-7A0E6E9AA4AC}" dt="2020-11-03T03:55:44.986" v="1715"/>
          <ac:spMkLst>
            <pc:docMk/>
            <pc:sldMk cId="1961056102" sldId="1138"/>
            <ac:spMk id="3" creationId="{ACEDE766-F1AE-417C-BF1C-0DAD958A84AA}"/>
          </ac:spMkLst>
        </pc:spChg>
        <pc:spChg chg="add del mod">
          <ac:chgData name="刘 老师" userId="b4fc546b0e5cf88c" providerId="LiveId" clId="{71BE11C2-DFD5-4168-A297-7A0E6E9AA4AC}" dt="2020-11-03T03:55:44.986" v="1715"/>
          <ac:spMkLst>
            <pc:docMk/>
            <pc:sldMk cId="1961056102" sldId="1138"/>
            <ac:spMk id="5" creationId="{A5681332-7F71-4679-8D87-C3EEF9BD8651}"/>
          </ac:spMkLst>
        </pc:spChg>
        <pc:spChg chg="add del mod">
          <ac:chgData name="刘 老师" userId="b4fc546b0e5cf88c" providerId="LiveId" clId="{71BE11C2-DFD5-4168-A297-7A0E6E9AA4AC}" dt="2020-11-03T03:55:44.986" v="1715"/>
          <ac:spMkLst>
            <pc:docMk/>
            <pc:sldMk cId="1961056102" sldId="1138"/>
            <ac:spMk id="6" creationId="{5EC985B3-E097-46F1-A927-82F6AF7D1234}"/>
          </ac:spMkLst>
        </pc:spChg>
        <pc:spChg chg="add del mod">
          <ac:chgData name="刘 老师" userId="b4fc546b0e5cf88c" providerId="LiveId" clId="{71BE11C2-DFD5-4168-A297-7A0E6E9AA4AC}" dt="2020-11-03T03:55:44.986" v="1715"/>
          <ac:spMkLst>
            <pc:docMk/>
            <pc:sldMk cId="1961056102" sldId="1138"/>
            <ac:spMk id="7" creationId="{628EF97C-9029-428D-92D0-4945C8941399}"/>
          </ac:spMkLst>
        </pc:spChg>
        <pc:spChg chg="mod">
          <ac:chgData name="刘 老师" userId="b4fc546b0e5cf88c" providerId="LiveId" clId="{71BE11C2-DFD5-4168-A297-7A0E6E9AA4AC}" dt="2020-11-03T03:55:17.495" v="1694" actId="6549"/>
          <ac:spMkLst>
            <pc:docMk/>
            <pc:sldMk cId="1961056102" sldId="1138"/>
            <ac:spMk id="9" creationId="{00000000-0000-0000-0000-000000000000}"/>
          </ac:spMkLst>
        </pc:spChg>
        <pc:spChg chg="mod">
          <ac:chgData name="刘 老师" userId="b4fc546b0e5cf88c" providerId="LiveId" clId="{71BE11C2-DFD5-4168-A297-7A0E6E9AA4AC}" dt="2020-11-03T03:55:41.868" v="1714" actId="6549"/>
          <ac:spMkLst>
            <pc:docMk/>
            <pc:sldMk cId="1961056102" sldId="1138"/>
            <ac:spMk id="6146" creationId="{00000000-0000-0000-0000-000000000000}"/>
          </ac:spMkLst>
        </pc:spChg>
      </pc:sldChg>
      <pc:sldChg chg="addSp delSp modSp add ord modAnim">
        <pc:chgData name="刘 老师" userId="b4fc546b0e5cf88c" providerId="LiveId" clId="{71BE11C2-DFD5-4168-A297-7A0E6E9AA4AC}" dt="2020-11-03T04:04:15.316" v="1848" actId="6549"/>
        <pc:sldMkLst>
          <pc:docMk/>
          <pc:sldMk cId="3626506948" sldId="1139"/>
        </pc:sldMkLst>
        <pc:spChg chg="mod">
          <ac:chgData name="刘 老师" userId="b4fc546b0e5cf88c" providerId="LiveId" clId="{71BE11C2-DFD5-4168-A297-7A0E6E9AA4AC}" dt="2020-11-03T04:04:15.316" v="1848" actId="6549"/>
          <ac:spMkLst>
            <pc:docMk/>
            <pc:sldMk cId="3626506948" sldId="1139"/>
            <ac:spMk id="2" creationId="{00000000-0000-0000-0000-000000000000}"/>
          </ac:spMkLst>
        </pc:spChg>
        <pc:spChg chg="add del mod">
          <ac:chgData name="刘 老师" userId="b4fc546b0e5cf88c" providerId="LiveId" clId="{71BE11C2-DFD5-4168-A297-7A0E6E9AA4AC}" dt="2020-11-03T04:00:37.915" v="1795"/>
          <ac:spMkLst>
            <pc:docMk/>
            <pc:sldMk cId="3626506948" sldId="1139"/>
            <ac:spMk id="3" creationId="{87F2F58B-88B9-42D1-8EB3-FB47FB1A3BE5}"/>
          </ac:spMkLst>
        </pc:spChg>
        <pc:spChg chg="add del mod">
          <ac:chgData name="刘 老师" userId="b4fc546b0e5cf88c" providerId="LiveId" clId="{71BE11C2-DFD5-4168-A297-7A0E6E9AA4AC}" dt="2020-11-03T04:00:37.915" v="1795"/>
          <ac:spMkLst>
            <pc:docMk/>
            <pc:sldMk cId="3626506948" sldId="1139"/>
            <ac:spMk id="5" creationId="{C7C72C1B-81D7-44E2-A87F-F7C5C2B1732F}"/>
          </ac:spMkLst>
        </pc:spChg>
        <pc:spChg chg="add del mod">
          <ac:chgData name="刘 老师" userId="b4fc546b0e5cf88c" providerId="LiveId" clId="{71BE11C2-DFD5-4168-A297-7A0E6E9AA4AC}" dt="2020-11-03T04:00:37.915" v="1795"/>
          <ac:spMkLst>
            <pc:docMk/>
            <pc:sldMk cId="3626506948" sldId="1139"/>
            <ac:spMk id="6" creationId="{15462AB1-19B5-4BF8-AE5A-834BC83BBF88}"/>
          </ac:spMkLst>
        </pc:spChg>
        <pc:spChg chg="add del mod">
          <ac:chgData name="刘 老师" userId="b4fc546b0e5cf88c" providerId="LiveId" clId="{71BE11C2-DFD5-4168-A297-7A0E6E9AA4AC}" dt="2020-11-03T04:00:37.915" v="1795"/>
          <ac:spMkLst>
            <pc:docMk/>
            <pc:sldMk cId="3626506948" sldId="1139"/>
            <ac:spMk id="7" creationId="{FFC99D4E-368E-423F-A097-759B7305C6F3}"/>
          </ac:spMkLst>
        </pc:spChg>
      </pc:sldChg>
      <pc:sldChg chg="add del">
        <pc:chgData name="刘 老师" userId="b4fc546b0e5cf88c" providerId="LiveId" clId="{71BE11C2-DFD5-4168-A297-7A0E6E9AA4AC}" dt="2020-11-03T03:58:10.758" v="1749"/>
        <pc:sldMkLst>
          <pc:docMk/>
          <pc:sldMk cId="1109385488" sldId="1140"/>
        </pc:sldMkLst>
      </pc:sldChg>
      <pc:sldChg chg="addSp delSp modSp add modAnim">
        <pc:chgData name="刘 老师" userId="b4fc546b0e5cf88c" providerId="LiveId" clId="{71BE11C2-DFD5-4168-A297-7A0E6E9AA4AC}" dt="2020-11-03T06:46:28.899" v="2039"/>
        <pc:sldMkLst>
          <pc:docMk/>
          <pc:sldMk cId="2885883404" sldId="1140"/>
        </pc:sldMkLst>
        <pc:spChg chg="mod">
          <ac:chgData name="刘 老师" userId="b4fc546b0e5cf88c" providerId="LiveId" clId="{71BE11C2-DFD5-4168-A297-7A0E6E9AA4AC}" dt="2020-11-03T06:46:16.406" v="2037" actId="12"/>
          <ac:spMkLst>
            <pc:docMk/>
            <pc:sldMk cId="2885883404" sldId="1140"/>
            <ac:spMk id="2" creationId="{00000000-0000-0000-0000-000000000000}"/>
          </ac:spMkLst>
        </pc:spChg>
        <pc:spChg chg="add del mod">
          <ac:chgData name="刘 老师" userId="b4fc546b0e5cf88c" providerId="LiveId" clId="{71BE11C2-DFD5-4168-A297-7A0E6E9AA4AC}" dt="2020-11-03T04:09:44.966" v="1867"/>
          <ac:spMkLst>
            <pc:docMk/>
            <pc:sldMk cId="2885883404" sldId="1140"/>
            <ac:spMk id="3" creationId="{8549E987-338F-4BB3-9A5F-7BA4235E6ABF}"/>
          </ac:spMkLst>
        </pc:spChg>
        <pc:spChg chg="add del mod">
          <ac:chgData name="刘 老师" userId="b4fc546b0e5cf88c" providerId="LiveId" clId="{71BE11C2-DFD5-4168-A297-7A0E6E9AA4AC}" dt="2020-11-03T04:09:44.966" v="1867"/>
          <ac:spMkLst>
            <pc:docMk/>
            <pc:sldMk cId="2885883404" sldId="1140"/>
            <ac:spMk id="5" creationId="{DBE1AF7E-97CE-4434-8B6B-F9024A70BD29}"/>
          </ac:spMkLst>
        </pc:spChg>
        <pc:spChg chg="add del mod">
          <ac:chgData name="刘 老师" userId="b4fc546b0e5cf88c" providerId="LiveId" clId="{71BE11C2-DFD5-4168-A297-7A0E6E9AA4AC}" dt="2020-11-03T04:09:44.966" v="1867"/>
          <ac:spMkLst>
            <pc:docMk/>
            <pc:sldMk cId="2885883404" sldId="1140"/>
            <ac:spMk id="6" creationId="{B46B6853-F616-45D1-B65C-DBDCFF27D9F0}"/>
          </ac:spMkLst>
        </pc:spChg>
        <pc:spChg chg="add del mod">
          <ac:chgData name="刘 老师" userId="b4fc546b0e5cf88c" providerId="LiveId" clId="{71BE11C2-DFD5-4168-A297-7A0E6E9AA4AC}" dt="2020-11-03T04:09:44.966" v="1867"/>
          <ac:spMkLst>
            <pc:docMk/>
            <pc:sldMk cId="2885883404" sldId="1140"/>
            <ac:spMk id="7" creationId="{8F98CBDE-9350-403E-A69E-9C357AB14D3F}"/>
          </ac:spMkLst>
        </pc:spChg>
        <pc:spChg chg="mod">
          <ac:chgData name="刘 老师" userId="b4fc546b0e5cf88c" providerId="LiveId" clId="{71BE11C2-DFD5-4168-A297-7A0E6E9AA4AC}" dt="2020-11-03T04:04:31.055" v="1852" actId="6549"/>
          <ac:spMkLst>
            <pc:docMk/>
            <pc:sldMk cId="2885883404" sldId="1140"/>
            <ac:spMk id="6146" creationId="{00000000-0000-0000-0000-000000000000}"/>
          </ac:spMkLst>
        </pc:spChg>
      </pc:sldChg>
      <pc:sldChg chg="addSp delSp modSp add modAnim">
        <pc:chgData name="刘 老师" userId="b4fc546b0e5cf88c" providerId="LiveId" clId="{71BE11C2-DFD5-4168-A297-7A0E6E9AA4AC}" dt="2020-11-03T06:51:17.682" v="2100" actId="20577"/>
        <pc:sldMkLst>
          <pc:docMk/>
          <pc:sldMk cId="1508114057" sldId="1141"/>
        </pc:sldMkLst>
        <pc:spChg chg="mod">
          <ac:chgData name="刘 老师" userId="b4fc546b0e5cf88c" providerId="LiveId" clId="{71BE11C2-DFD5-4168-A297-7A0E6E9AA4AC}" dt="2020-11-03T06:51:17.682" v="2100" actId="20577"/>
          <ac:spMkLst>
            <pc:docMk/>
            <pc:sldMk cId="1508114057" sldId="1141"/>
            <ac:spMk id="2" creationId="{00000000-0000-0000-0000-000000000000}"/>
          </ac:spMkLst>
        </pc:spChg>
        <pc:spChg chg="add del mod">
          <ac:chgData name="刘 老师" userId="b4fc546b0e5cf88c" providerId="LiveId" clId="{71BE11C2-DFD5-4168-A297-7A0E6E9AA4AC}" dt="2020-11-03T06:46:44.701" v="2040"/>
          <ac:spMkLst>
            <pc:docMk/>
            <pc:sldMk cId="1508114057" sldId="1141"/>
            <ac:spMk id="3" creationId="{56EF5E79-6396-4272-A8E4-30F8D83A0D2B}"/>
          </ac:spMkLst>
        </pc:spChg>
        <pc:spChg chg="add del mod">
          <ac:chgData name="刘 老师" userId="b4fc546b0e5cf88c" providerId="LiveId" clId="{71BE11C2-DFD5-4168-A297-7A0E6E9AA4AC}" dt="2020-11-03T06:46:44.701" v="2040"/>
          <ac:spMkLst>
            <pc:docMk/>
            <pc:sldMk cId="1508114057" sldId="1141"/>
            <ac:spMk id="5" creationId="{18B874BD-967E-4641-B649-82FB9450AC78}"/>
          </ac:spMkLst>
        </pc:spChg>
        <pc:spChg chg="add del mod">
          <ac:chgData name="刘 老师" userId="b4fc546b0e5cf88c" providerId="LiveId" clId="{71BE11C2-DFD5-4168-A297-7A0E6E9AA4AC}" dt="2020-11-03T06:46:44.701" v="2040"/>
          <ac:spMkLst>
            <pc:docMk/>
            <pc:sldMk cId="1508114057" sldId="1141"/>
            <ac:spMk id="6" creationId="{9375F979-8DEF-4178-AAD3-703C10C9793B}"/>
          </ac:spMkLst>
        </pc:spChg>
        <pc:spChg chg="add del mod">
          <ac:chgData name="刘 老师" userId="b4fc546b0e5cf88c" providerId="LiveId" clId="{71BE11C2-DFD5-4168-A297-7A0E6E9AA4AC}" dt="2020-11-03T06:46:44.701" v="2040"/>
          <ac:spMkLst>
            <pc:docMk/>
            <pc:sldMk cId="1508114057" sldId="1141"/>
            <ac:spMk id="7" creationId="{1C78AA9B-D8C4-46A3-B808-2693FFC1187C}"/>
          </ac:spMkLst>
        </pc:spChg>
        <pc:spChg chg="mod">
          <ac:chgData name="刘 老师" userId="b4fc546b0e5cf88c" providerId="LiveId" clId="{71BE11C2-DFD5-4168-A297-7A0E6E9AA4AC}" dt="2020-11-03T06:45:12.512" v="2026" actId="6549"/>
          <ac:spMkLst>
            <pc:docMk/>
            <pc:sldMk cId="1508114057" sldId="1141"/>
            <ac:spMk id="6146" creationId="{00000000-0000-0000-0000-000000000000}"/>
          </ac:spMkLst>
        </pc:spChg>
      </pc:sldChg>
      <pc:sldChg chg="addSp delSp modSp add modAnim">
        <pc:chgData name="刘 老师" userId="b4fc546b0e5cf88c" providerId="LiveId" clId="{71BE11C2-DFD5-4168-A297-7A0E6E9AA4AC}" dt="2020-11-03T07:11:15.216" v="2208"/>
        <pc:sldMkLst>
          <pc:docMk/>
          <pc:sldMk cId="2931227824" sldId="1142"/>
        </pc:sldMkLst>
        <pc:spChg chg="mod">
          <ac:chgData name="刘 老师" userId="b4fc546b0e5cf88c" providerId="LiveId" clId="{71BE11C2-DFD5-4168-A297-7A0E6E9AA4AC}" dt="2020-11-03T07:10:10.697" v="2196" actId="20577"/>
          <ac:spMkLst>
            <pc:docMk/>
            <pc:sldMk cId="2931227824" sldId="1142"/>
            <ac:spMk id="2" creationId="{00000000-0000-0000-0000-000000000000}"/>
          </ac:spMkLst>
        </pc:spChg>
        <pc:spChg chg="add del mod">
          <ac:chgData name="刘 老师" userId="b4fc546b0e5cf88c" providerId="LiveId" clId="{71BE11C2-DFD5-4168-A297-7A0E6E9AA4AC}" dt="2020-11-03T07:05:20.783" v="2118"/>
          <ac:spMkLst>
            <pc:docMk/>
            <pc:sldMk cId="2931227824" sldId="1142"/>
            <ac:spMk id="3" creationId="{CCB15F5C-CF82-4A9A-8AC0-C9559317A8B5}"/>
          </ac:spMkLst>
        </pc:spChg>
        <pc:spChg chg="add del mod">
          <ac:chgData name="刘 老师" userId="b4fc546b0e5cf88c" providerId="LiveId" clId="{71BE11C2-DFD5-4168-A297-7A0E6E9AA4AC}" dt="2020-11-03T07:05:20.783" v="2118"/>
          <ac:spMkLst>
            <pc:docMk/>
            <pc:sldMk cId="2931227824" sldId="1142"/>
            <ac:spMk id="5" creationId="{B28A9D63-F74F-41EB-8108-9C49B75AAE56}"/>
          </ac:spMkLst>
        </pc:spChg>
        <pc:spChg chg="add del mod">
          <ac:chgData name="刘 老师" userId="b4fc546b0e5cf88c" providerId="LiveId" clId="{71BE11C2-DFD5-4168-A297-7A0E6E9AA4AC}" dt="2020-11-03T07:05:20.783" v="2118"/>
          <ac:spMkLst>
            <pc:docMk/>
            <pc:sldMk cId="2931227824" sldId="1142"/>
            <ac:spMk id="6" creationId="{678A0A01-9625-4F44-89EB-F971CA8E7AAD}"/>
          </ac:spMkLst>
        </pc:spChg>
        <pc:spChg chg="add del mod">
          <ac:chgData name="刘 老师" userId="b4fc546b0e5cf88c" providerId="LiveId" clId="{71BE11C2-DFD5-4168-A297-7A0E6E9AA4AC}" dt="2020-11-03T07:05:20.783" v="2118"/>
          <ac:spMkLst>
            <pc:docMk/>
            <pc:sldMk cId="2931227824" sldId="1142"/>
            <ac:spMk id="7" creationId="{EA46F94D-A81B-4AC7-A631-783F30EFEC44}"/>
          </ac:spMkLst>
        </pc:spChg>
        <pc:spChg chg="mod">
          <ac:chgData name="刘 老师" userId="b4fc546b0e5cf88c" providerId="LiveId" clId="{71BE11C2-DFD5-4168-A297-7A0E6E9AA4AC}" dt="2020-11-03T07:04:37.418" v="2104" actId="6549"/>
          <ac:spMkLst>
            <pc:docMk/>
            <pc:sldMk cId="2931227824" sldId="1142"/>
            <ac:spMk id="6146" creationId="{00000000-0000-0000-0000-000000000000}"/>
          </ac:spMkLst>
        </pc:spChg>
        <pc:grpChg chg="add mod">
          <ac:chgData name="刘 老师" userId="b4fc546b0e5cf88c" providerId="LiveId" clId="{71BE11C2-DFD5-4168-A297-7A0E6E9AA4AC}" dt="2020-11-03T07:05:52.593" v="2124" actId="1076"/>
          <ac:grpSpMkLst>
            <pc:docMk/>
            <pc:sldMk cId="2931227824" sldId="1142"/>
            <ac:grpSpMk id="10" creationId="{38D9F209-F8AE-44F1-91C0-CBDB356A0AB2}"/>
          </ac:grpSpMkLst>
        </pc:grpChg>
        <pc:grpChg chg="mod">
          <ac:chgData name="刘 老师" userId="b4fc546b0e5cf88c" providerId="LiveId" clId="{71BE11C2-DFD5-4168-A297-7A0E6E9AA4AC}" dt="2020-11-03T07:05:52.593" v="2124" actId="1076"/>
          <ac:grpSpMkLst>
            <pc:docMk/>
            <pc:sldMk cId="2931227824" sldId="1142"/>
            <ac:grpSpMk id="12" creationId="{FF6B0191-B953-45B7-9F27-0CA1D1D4BC02}"/>
          </ac:grpSpMkLst>
        </pc:grpChg>
        <pc:grpChg chg="mod">
          <ac:chgData name="刘 老师" userId="b4fc546b0e5cf88c" providerId="LiveId" clId="{71BE11C2-DFD5-4168-A297-7A0E6E9AA4AC}" dt="2020-11-03T07:05:52.593" v="2124" actId="1076"/>
          <ac:grpSpMkLst>
            <pc:docMk/>
            <pc:sldMk cId="2931227824" sldId="1142"/>
            <ac:grpSpMk id="14" creationId="{D3B29F6B-5509-43B4-832F-C1995443DE28}"/>
          </ac:grpSpMkLst>
        </pc:grpChg>
      </pc:sldChg>
      <pc:sldChg chg="addSp delSp modSp add modAnim">
        <pc:chgData name="刘 老师" userId="b4fc546b0e5cf88c" providerId="LiveId" clId="{71BE11C2-DFD5-4168-A297-7A0E6E9AA4AC}" dt="2020-11-03T08:12:46.662" v="2443" actId="20577"/>
        <pc:sldMkLst>
          <pc:docMk/>
          <pc:sldMk cId="3314397591" sldId="1143"/>
        </pc:sldMkLst>
        <pc:spChg chg="mod">
          <ac:chgData name="刘 老师" userId="b4fc546b0e5cf88c" providerId="LiveId" clId="{71BE11C2-DFD5-4168-A297-7A0E6E9AA4AC}" dt="2020-11-03T08:12:46.662" v="2443" actId="20577"/>
          <ac:spMkLst>
            <pc:docMk/>
            <pc:sldMk cId="3314397591" sldId="1143"/>
            <ac:spMk id="2" creationId="{00000000-0000-0000-0000-000000000000}"/>
          </ac:spMkLst>
        </pc:spChg>
        <pc:spChg chg="add del mod">
          <ac:chgData name="刘 老师" userId="b4fc546b0e5cf88c" providerId="LiveId" clId="{71BE11C2-DFD5-4168-A297-7A0E6E9AA4AC}" dt="2020-11-03T07:24:25.831" v="2224"/>
          <ac:spMkLst>
            <pc:docMk/>
            <pc:sldMk cId="3314397591" sldId="1143"/>
            <ac:spMk id="3" creationId="{CD81A49A-6B63-4C1E-96EE-0927E9174554}"/>
          </ac:spMkLst>
        </pc:spChg>
        <pc:spChg chg="add del mod">
          <ac:chgData name="刘 老师" userId="b4fc546b0e5cf88c" providerId="LiveId" clId="{71BE11C2-DFD5-4168-A297-7A0E6E9AA4AC}" dt="2020-11-03T07:24:25.831" v="2224"/>
          <ac:spMkLst>
            <pc:docMk/>
            <pc:sldMk cId="3314397591" sldId="1143"/>
            <ac:spMk id="5" creationId="{235E1FDF-0416-46C7-B623-D53BEC6F008F}"/>
          </ac:spMkLst>
        </pc:spChg>
        <pc:spChg chg="add del mod">
          <ac:chgData name="刘 老师" userId="b4fc546b0e5cf88c" providerId="LiveId" clId="{71BE11C2-DFD5-4168-A297-7A0E6E9AA4AC}" dt="2020-11-03T07:24:25.831" v="2224"/>
          <ac:spMkLst>
            <pc:docMk/>
            <pc:sldMk cId="3314397591" sldId="1143"/>
            <ac:spMk id="6" creationId="{8D941E21-407C-4B18-AA6B-DE6940C7F3EB}"/>
          </ac:spMkLst>
        </pc:spChg>
        <pc:spChg chg="add del mod">
          <ac:chgData name="刘 老师" userId="b4fc546b0e5cf88c" providerId="LiveId" clId="{71BE11C2-DFD5-4168-A297-7A0E6E9AA4AC}" dt="2020-11-03T07:24:25.831" v="2224"/>
          <ac:spMkLst>
            <pc:docMk/>
            <pc:sldMk cId="3314397591" sldId="1143"/>
            <ac:spMk id="7" creationId="{5EC94EF1-D59B-4F8A-B090-EFEDBA256242}"/>
          </ac:spMkLst>
        </pc:spChg>
        <pc:spChg chg="mod">
          <ac:chgData name="刘 老师" userId="b4fc546b0e5cf88c" providerId="LiveId" clId="{71BE11C2-DFD5-4168-A297-7A0E6E9AA4AC}" dt="2020-11-03T07:23:45.244" v="2212" actId="6549"/>
          <ac:spMkLst>
            <pc:docMk/>
            <pc:sldMk cId="3314397591" sldId="1143"/>
            <ac:spMk id="6146" creationId="{00000000-0000-0000-0000-000000000000}"/>
          </ac:spMkLst>
        </pc:spChg>
        <pc:grpChg chg="del">
          <ac:chgData name="刘 老师" userId="b4fc546b0e5cf88c" providerId="LiveId" clId="{71BE11C2-DFD5-4168-A297-7A0E6E9AA4AC}" dt="2020-11-03T07:24:07.890" v="2220" actId="478"/>
          <ac:grpSpMkLst>
            <pc:docMk/>
            <pc:sldMk cId="3314397591" sldId="1143"/>
            <ac:grpSpMk id="10" creationId="{38D9F209-F8AE-44F1-91C0-CBDB356A0AB2}"/>
          </ac:grpSpMkLst>
        </pc:grpChg>
      </pc:sldChg>
      <pc:sldChg chg="addSp delSp modSp add modAnim">
        <pc:chgData name="刘 老师" userId="b4fc546b0e5cf88c" providerId="LiveId" clId="{71BE11C2-DFD5-4168-A297-7A0E6E9AA4AC}" dt="2020-11-03T08:28:53.370" v="2720" actId="6549"/>
        <pc:sldMkLst>
          <pc:docMk/>
          <pc:sldMk cId="3596892502" sldId="1144"/>
        </pc:sldMkLst>
        <pc:spChg chg="mod">
          <ac:chgData name="刘 老师" userId="b4fc546b0e5cf88c" providerId="LiveId" clId="{71BE11C2-DFD5-4168-A297-7A0E6E9AA4AC}" dt="2020-11-03T08:19:19.852" v="2512"/>
          <ac:spMkLst>
            <pc:docMk/>
            <pc:sldMk cId="3596892502" sldId="1144"/>
            <ac:spMk id="2" creationId="{00000000-0000-0000-0000-000000000000}"/>
          </ac:spMkLst>
        </pc:spChg>
        <pc:spChg chg="add del mod">
          <ac:chgData name="刘 老师" userId="b4fc546b0e5cf88c" providerId="LiveId" clId="{71BE11C2-DFD5-4168-A297-7A0E6E9AA4AC}" dt="2020-11-03T07:33:28.508" v="2401"/>
          <ac:spMkLst>
            <pc:docMk/>
            <pc:sldMk cId="3596892502" sldId="1144"/>
            <ac:spMk id="3" creationId="{954CFD68-763D-4D6B-9989-EFA48E9FB8C6}"/>
          </ac:spMkLst>
        </pc:spChg>
        <pc:spChg chg="add del mod">
          <ac:chgData name="刘 老师" userId="b4fc546b0e5cf88c" providerId="LiveId" clId="{71BE11C2-DFD5-4168-A297-7A0E6E9AA4AC}" dt="2020-11-03T07:33:28.508" v="2401"/>
          <ac:spMkLst>
            <pc:docMk/>
            <pc:sldMk cId="3596892502" sldId="1144"/>
            <ac:spMk id="5" creationId="{DCCBD3D3-B4AF-40B2-AF7C-68A9022B0419}"/>
          </ac:spMkLst>
        </pc:spChg>
        <pc:spChg chg="add del mod">
          <ac:chgData name="刘 老师" userId="b4fc546b0e5cf88c" providerId="LiveId" clId="{71BE11C2-DFD5-4168-A297-7A0E6E9AA4AC}" dt="2020-11-03T07:33:28.508" v="2401"/>
          <ac:spMkLst>
            <pc:docMk/>
            <pc:sldMk cId="3596892502" sldId="1144"/>
            <ac:spMk id="6" creationId="{2AF15A75-92AF-411B-9ECA-B169D480E0C3}"/>
          </ac:spMkLst>
        </pc:spChg>
        <pc:spChg chg="add del mod">
          <ac:chgData name="刘 老师" userId="b4fc546b0e5cf88c" providerId="LiveId" clId="{71BE11C2-DFD5-4168-A297-7A0E6E9AA4AC}" dt="2020-11-03T07:33:28.508" v="2401"/>
          <ac:spMkLst>
            <pc:docMk/>
            <pc:sldMk cId="3596892502" sldId="1144"/>
            <ac:spMk id="7" creationId="{AA676CB6-5612-4C86-A839-6C914D4C49CC}"/>
          </ac:spMkLst>
        </pc:spChg>
        <pc:spChg chg="mod">
          <ac:chgData name="刘 老师" userId="b4fc546b0e5cf88c" providerId="LiveId" clId="{71BE11C2-DFD5-4168-A297-7A0E6E9AA4AC}" dt="2020-11-03T08:28:53.370" v="2720" actId="6549"/>
          <ac:spMkLst>
            <pc:docMk/>
            <pc:sldMk cId="3596892502" sldId="1144"/>
            <ac:spMk id="6146" creationId="{00000000-0000-0000-0000-000000000000}"/>
          </ac:spMkLst>
        </pc:spChg>
      </pc:sldChg>
      <pc:sldChg chg="addSp delSp modSp add modAnim">
        <pc:chgData name="刘 老师" userId="b4fc546b0e5cf88c" providerId="LiveId" clId="{71BE11C2-DFD5-4168-A297-7A0E6E9AA4AC}" dt="2020-11-03T08:28:59.038" v="2722" actId="6549"/>
        <pc:sldMkLst>
          <pc:docMk/>
          <pc:sldMk cId="2258665753" sldId="1145"/>
        </pc:sldMkLst>
        <pc:spChg chg="mod">
          <ac:chgData name="刘 老师" userId="b4fc546b0e5cf88c" providerId="LiveId" clId="{71BE11C2-DFD5-4168-A297-7A0E6E9AA4AC}" dt="2020-11-03T08:26:46.535" v="2707" actId="207"/>
          <ac:spMkLst>
            <pc:docMk/>
            <pc:sldMk cId="2258665753" sldId="1145"/>
            <ac:spMk id="2" creationId="{00000000-0000-0000-0000-000000000000}"/>
          </ac:spMkLst>
        </pc:spChg>
        <pc:spChg chg="add del mod">
          <ac:chgData name="刘 老师" userId="b4fc546b0e5cf88c" providerId="LiveId" clId="{71BE11C2-DFD5-4168-A297-7A0E6E9AA4AC}" dt="2020-11-03T08:21:11.438" v="2520"/>
          <ac:spMkLst>
            <pc:docMk/>
            <pc:sldMk cId="2258665753" sldId="1145"/>
            <ac:spMk id="3" creationId="{BA5025DF-D463-42D1-A2DB-B0DAB17D4057}"/>
          </ac:spMkLst>
        </pc:spChg>
        <pc:spChg chg="add del mod">
          <ac:chgData name="刘 老师" userId="b4fc546b0e5cf88c" providerId="LiveId" clId="{71BE11C2-DFD5-4168-A297-7A0E6E9AA4AC}" dt="2020-11-03T08:21:11.438" v="2520"/>
          <ac:spMkLst>
            <pc:docMk/>
            <pc:sldMk cId="2258665753" sldId="1145"/>
            <ac:spMk id="5" creationId="{2B18A73F-9445-438D-86EE-4163A4438424}"/>
          </ac:spMkLst>
        </pc:spChg>
        <pc:spChg chg="add del mod">
          <ac:chgData name="刘 老师" userId="b4fc546b0e5cf88c" providerId="LiveId" clId="{71BE11C2-DFD5-4168-A297-7A0E6E9AA4AC}" dt="2020-11-03T08:21:11.438" v="2520"/>
          <ac:spMkLst>
            <pc:docMk/>
            <pc:sldMk cId="2258665753" sldId="1145"/>
            <ac:spMk id="6" creationId="{B8543ECD-4383-49F2-B5E2-A698C28D6C13}"/>
          </ac:spMkLst>
        </pc:spChg>
        <pc:spChg chg="add del mod">
          <ac:chgData name="刘 老师" userId="b4fc546b0e5cf88c" providerId="LiveId" clId="{71BE11C2-DFD5-4168-A297-7A0E6E9AA4AC}" dt="2020-11-03T08:21:11.438" v="2520"/>
          <ac:spMkLst>
            <pc:docMk/>
            <pc:sldMk cId="2258665753" sldId="1145"/>
            <ac:spMk id="7" creationId="{87973F7A-61B2-4B91-A351-7D136D6B65B4}"/>
          </ac:spMkLst>
        </pc:spChg>
        <pc:spChg chg="add del mod">
          <ac:chgData name="刘 老师" userId="b4fc546b0e5cf88c" providerId="LiveId" clId="{71BE11C2-DFD5-4168-A297-7A0E6E9AA4AC}" dt="2020-11-03T08:21:38.951" v="2551"/>
          <ac:spMkLst>
            <pc:docMk/>
            <pc:sldMk cId="2258665753" sldId="1145"/>
            <ac:spMk id="8" creationId="{952AE1EE-2152-4D73-9733-6AF02FB6E0DE}"/>
          </ac:spMkLst>
        </pc:spChg>
        <pc:spChg chg="add del mod">
          <ac:chgData name="刘 老师" userId="b4fc546b0e5cf88c" providerId="LiveId" clId="{71BE11C2-DFD5-4168-A297-7A0E6E9AA4AC}" dt="2020-11-03T08:21:38.951" v="2551"/>
          <ac:spMkLst>
            <pc:docMk/>
            <pc:sldMk cId="2258665753" sldId="1145"/>
            <ac:spMk id="10" creationId="{A336A046-0375-48A3-9007-74EFCCEC9A82}"/>
          </ac:spMkLst>
        </pc:spChg>
        <pc:spChg chg="add del mod">
          <ac:chgData name="刘 老师" userId="b4fc546b0e5cf88c" providerId="LiveId" clId="{71BE11C2-DFD5-4168-A297-7A0E6E9AA4AC}" dt="2020-11-03T08:21:38.951" v="2551"/>
          <ac:spMkLst>
            <pc:docMk/>
            <pc:sldMk cId="2258665753" sldId="1145"/>
            <ac:spMk id="11" creationId="{015BBC7F-3BC2-4879-8610-7D82580626BD}"/>
          </ac:spMkLst>
        </pc:spChg>
        <pc:spChg chg="add del mod">
          <ac:chgData name="刘 老师" userId="b4fc546b0e5cf88c" providerId="LiveId" clId="{71BE11C2-DFD5-4168-A297-7A0E6E9AA4AC}" dt="2020-11-03T08:21:38.951" v="2551"/>
          <ac:spMkLst>
            <pc:docMk/>
            <pc:sldMk cId="2258665753" sldId="1145"/>
            <ac:spMk id="12" creationId="{16982E80-E1A3-4332-9761-9D285B2CFCC3}"/>
          </ac:spMkLst>
        </pc:spChg>
        <pc:spChg chg="mod">
          <ac:chgData name="刘 老师" userId="b4fc546b0e5cf88c" providerId="LiveId" clId="{71BE11C2-DFD5-4168-A297-7A0E6E9AA4AC}" dt="2020-11-03T08:28:59.038" v="2722" actId="6549"/>
          <ac:spMkLst>
            <pc:docMk/>
            <pc:sldMk cId="2258665753" sldId="1145"/>
            <ac:spMk id="6146" creationId="{00000000-0000-0000-0000-000000000000}"/>
          </ac:spMkLst>
        </pc:spChg>
      </pc:sldChg>
      <pc:sldChg chg="addSp delSp modSp add modAnim">
        <pc:chgData name="刘 老师" userId="b4fc546b0e5cf88c" providerId="LiveId" clId="{71BE11C2-DFD5-4168-A297-7A0E6E9AA4AC}" dt="2020-11-03T08:29:03.146" v="2724" actId="6549"/>
        <pc:sldMkLst>
          <pc:docMk/>
          <pc:sldMk cId="1489391899" sldId="1146"/>
        </pc:sldMkLst>
        <pc:spChg chg="mod">
          <ac:chgData name="刘 老师" userId="b4fc546b0e5cf88c" providerId="LiveId" clId="{71BE11C2-DFD5-4168-A297-7A0E6E9AA4AC}" dt="2020-11-03T08:26:38.523" v="2705" actId="207"/>
          <ac:spMkLst>
            <pc:docMk/>
            <pc:sldMk cId="1489391899" sldId="1146"/>
            <ac:spMk id="2" creationId="{00000000-0000-0000-0000-000000000000}"/>
          </ac:spMkLst>
        </pc:spChg>
        <pc:spChg chg="add del mod">
          <ac:chgData name="刘 老师" userId="b4fc546b0e5cf88c" providerId="LiveId" clId="{71BE11C2-DFD5-4168-A297-7A0E6E9AA4AC}" dt="2020-11-03T08:24:48.205" v="2631"/>
          <ac:spMkLst>
            <pc:docMk/>
            <pc:sldMk cId="1489391899" sldId="1146"/>
            <ac:spMk id="3" creationId="{C3E0EF34-912B-4FFB-BA81-AF309EDDE627}"/>
          </ac:spMkLst>
        </pc:spChg>
        <pc:spChg chg="add del mod">
          <ac:chgData name="刘 老师" userId="b4fc546b0e5cf88c" providerId="LiveId" clId="{71BE11C2-DFD5-4168-A297-7A0E6E9AA4AC}" dt="2020-11-03T08:24:48.205" v="2631"/>
          <ac:spMkLst>
            <pc:docMk/>
            <pc:sldMk cId="1489391899" sldId="1146"/>
            <ac:spMk id="5" creationId="{15B140D8-4BDF-4DBD-8A92-2A2DFF19067F}"/>
          </ac:spMkLst>
        </pc:spChg>
        <pc:spChg chg="add del mod">
          <ac:chgData name="刘 老师" userId="b4fc546b0e5cf88c" providerId="LiveId" clId="{71BE11C2-DFD5-4168-A297-7A0E6E9AA4AC}" dt="2020-11-03T08:24:48.205" v="2631"/>
          <ac:spMkLst>
            <pc:docMk/>
            <pc:sldMk cId="1489391899" sldId="1146"/>
            <ac:spMk id="6" creationId="{A79DACE8-4523-4123-8E1A-9BF0B20657BE}"/>
          </ac:spMkLst>
        </pc:spChg>
        <pc:spChg chg="add del mod">
          <ac:chgData name="刘 老师" userId="b4fc546b0e5cf88c" providerId="LiveId" clId="{71BE11C2-DFD5-4168-A297-7A0E6E9AA4AC}" dt="2020-11-03T08:24:48.205" v="2631"/>
          <ac:spMkLst>
            <pc:docMk/>
            <pc:sldMk cId="1489391899" sldId="1146"/>
            <ac:spMk id="7" creationId="{4B240164-874D-421D-A8AB-670AEB9D556A}"/>
          </ac:spMkLst>
        </pc:spChg>
        <pc:spChg chg="mod">
          <ac:chgData name="刘 老师" userId="b4fc546b0e5cf88c" providerId="LiveId" clId="{71BE11C2-DFD5-4168-A297-7A0E6E9AA4AC}" dt="2020-11-03T08:29:03.146" v="2724" actId="6549"/>
          <ac:spMkLst>
            <pc:docMk/>
            <pc:sldMk cId="1489391899" sldId="1146"/>
            <ac:spMk id="6146" creationId="{00000000-0000-0000-0000-000000000000}"/>
          </ac:spMkLst>
        </pc:spChg>
      </pc:sldChg>
      <pc:sldChg chg="addSp delSp modSp add modAnim">
        <pc:chgData name="刘 老师" userId="b4fc546b0e5cf88c" providerId="LiveId" clId="{71BE11C2-DFD5-4168-A297-7A0E6E9AA4AC}" dt="2020-11-03T08:42:09.717" v="2813"/>
        <pc:sldMkLst>
          <pc:docMk/>
          <pc:sldMk cId="1116930137" sldId="1147"/>
        </pc:sldMkLst>
        <pc:spChg chg="mod">
          <ac:chgData name="刘 老师" userId="b4fc546b0e5cf88c" providerId="LiveId" clId="{71BE11C2-DFD5-4168-A297-7A0E6E9AA4AC}" dt="2020-11-03T08:41:59.387" v="2812"/>
          <ac:spMkLst>
            <pc:docMk/>
            <pc:sldMk cId="1116930137" sldId="1147"/>
            <ac:spMk id="2" creationId="{00000000-0000-0000-0000-000000000000}"/>
          </ac:spMkLst>
        </pc:spChg>
        <pc:spChg chg="add del mod">
          <ac:chgData name="刘 老师" userId="b4fc546b0e5cf88c" providerId="LiveId" clId="{71BE11C2-DFD5-4168-A297-7A0E6E9AA4AC}" dt="2020-11-03T08:29:31.070" v="2728"/>
          <ac:spMkLst>
            <pc:docMk/>
            <pc:sldMk cId="1116930137" sldId="1147"/>
            <ac:spMk id="3" creationId="{28C57F90-7CEA-4905-9970-77DB9A790899}"/>
          </ac:spMkLst>
        </pc:spChg>
        <pc:spChg chg="add del mod">
          <ac:chgData name="刘 老师" userId="b4fc546b0e5cf88c" providerId="LiveId" clId="{71BE11C2-DFD5-4168-A297-7A0E6E9AA4AC}" dt="2020-11-03T08:29:31.070" v="2728"/>
          <ac:spMkLst>
            <pc:docMk/>
            <pc:sldMk cId="1116930137" sldId="1147"/>
            <ac:spMk id="5" creationId="{BA39293B-E5C5-4237-BDFD-E62019761903}"/>
          </ac:spMkLst>
        </pc:spChg>
        <pc:spChg chg="add del mod">
          <ac:chgData name="刘 老师" userId="b4fc546b0e5cf88c" providerId="LiveId" clId="{71BE11C2-DFD5-4168-A297-7A0E6E9AA4AC}" dt="2020-11-03T08:29:31.070" v="2728"/>
          <ac:spMkLst>
            <pc:docMk/>
            <pc:sldMk cId="1116930137" sldId="1147"/>
            <ac:spMk id="6" creationId="{4D6323ED-7AD7-4C80-993A-AC3C7A2D74DF}"/>
          </ac:spMkLst>
        </pc:spChg>
        <pc:spChg chg="add del mod">
          <ac:chgData name="刘 老师" userId="b4fc546b0e5cf88c" providerId="LiveId" clId="{71BE11C2-DFD5-4168-A297-7A0E6E9AA4AC}" dt="2020-11-03T08:29:31.070" v="2728"/>
          <ac:spMkLst>
            <pc:docMk/>
            <pc:sldMk cId="1116930137" sldId="1147"/>
            <ac:spMk id="7" creationId="{60501F9D-39C6-412E-B333-AA218C371D9A}"/>
          </ac:spMkLst>
        </pc:spChg>
        <pc:spChg chg="mod">
          <ac:chgData name="刘 老师" userId="b4fc546b0e5cf88c" providerId="LiveId" clId="{71BE11C2-DFD5-4168-A297-7A0E6E9AA4AC}" dt="2020-11-03T08:28:23.673" v="2718" actId="20577"/>
          <ac:spMkLst>
            <pc:docMk/>
            <pc:sldMk cId="1116930137" sldId="1147"/>
            <ac:spMk id="6146" creationId="{00000000-0000-0000-0000-000000000000}"/>
          </ac:spMkLst>
        </pc:spChg>
      </pc:sldChg>
      <pc:sldChg chg="addSp delSp modSp add modAnim">
        <pc:chgData name="刘 老师" userId="b4fc546b0e5cf88c" providerId="LiveId" clId="{71BE11C2-DFD5-4168-A297-7A0E6E9AA4AC}" dt="2020-11-03T08:48:03.538" v="2951"/>
        <pc:sldMkLst>
          <pc:docMk/>
          <pc:sldMk cId="923315409" sldId="1148"/>
        </pc:sldMkLst>
        <pc:spChg chg="mod">
          <ac:chgData name="刘 老师" userId="b4fc546b0e5cf88c" providerId="LiveId" clId="{71BE11C2-DFD5-4168-A297-7A0E6E9AA4AC}" dt="2020-11-03T08:47:42.670" v="2949" actId="114"/>
          <ac:spMkLst>
            <pc:docMk/>
            <pc:sldMk cId="923315409" sldId="1148"/>
            <ac:spMk id="2" creationId="{00000000-0000-0000-0000-000000000000}"/>
          </ac:spMkLst>
        </pc:spChg>
        <pc:spChg chg="add del mod">
          <ac:chgData name="刘 老师" userId="b4fc546b0e5cf88c" providerId="LiveId" clId="{71BE11C2-DFD5-4168-A297-7A0E6E9AA4AC}" dt="2020-11-03T08:43:27.170" v="2833"/>
          <ac:spMkLst>
            <pc:docMk/>
            <pc:sldMk cId="923315409" sldId="1148"/>
            <ac:spMk id="3" creationId="{263487B7-D732-4E47-B585-09A0082BB81F}"/>
          </ac:spMkLst>
        </pc:spChg>
        <pc:spChg chg="add del mod">
          <ac:chgData name="刘 老师" userId="b4fc546b0e5cf88c" providerId="LiveId" clId="{71BE11C2-DFD5-4168-A297-7A0E6E9AA4AC}" dt="2020-11-03T08:43:27.170" v="2833"/>
          <ac:spMkLst>
            <pc:docMk/>
            <pc:sldMk cId="923315409" sldId="1148"/>
            <ac:spMk id="5" creationId="{8B462963-6B86-48B4-BEAA-110512630215}"/>
          </ac:spMkLst>
        </pc:spChg>
        <pc:spChg chg="add del mod">
          <ac:chgData name="刘 老师" userId="b4fc546b0e5cf88c" providerId="LiveId" clId="{71BE11C2-DFD5-4168-A297-7A0E6E9AA4AC}" dt="2020-11-03T08:43:27.170" v="2833"/>
          <ac:spMkLst>
            <pc:docMk/>
            <pc:sldMk cId="923315409" sldId="1148"/>
            <ac:spMk id="6" creationId="{8E184CDF-5E25-41D7-A28A-F5FA7F0EACBE}"/>
          </ac:spMkLst>
        </pc:spChg>
        <pc:spChg chg="add del mod">
          <ac:chgData name="刘 老师" userId="b4fc546b0e5cf88c" providerId="LiveId" clId="{71BE11C2-DFD5-4168-A297-7A0E6E9AA4AC}" dt="2020-11-03T08:43:27.170" v="2833"/>
          <ac:spMkLst>
            <pc:docMk/>
            <pc:sldMk cId="923315409" sldId="1148"/>
            <ac:spMk id="7" creationId="{D3CF0B4F-3225-4945-8A89-8DFEABDE5B2B}"/>
          </ac:spMkLst>
        </pc:spChg>
      </pc:sldChg>
      <pc:sldChg chg="add del">
        <pc:chgData name="刘 老师" userId="b4fc546b0e5cf88c" providerId="LiveId" clId="{71BE11C2-DFD5-4168-A297-7A0E6E9AA4AC}" dt="2020-11-03T09:19:26.202" v="3615" actId="47"/>
        <pc:sldMkLst>
          <pc:docMk/>
          <pc:sldMk cId="2027145873" sldId="1149"/>
        </pc:sldMkLst>
      </pc:sldChg>
      <pc:sldMasterChg chg="modSp delSldLayout modSldLayout">
        <pc:chgData name="刘 老师" userId="b4fc546b0e5cf88c" providerId="LiveId" clId="{71BE11C2-DFD5-4168-A297-7A0E6E9AA4AC}" dt="2020-11-03T09:22:56.855" v="3630"/>
        <pc:sldMasterMkLst>
          <pc:docMk/>
          <pc:sldMasterMk cId="4240545411" sldId="2147483648"/>
        </pc:sldMasterMkLst>
        <pc:spChg chg="mod">
          <ac:chgData name="刘 老师" userId="b4fc546b0e5cf88c" providerId="LiveId" clId="{71BE11C2-DFD5-4168-A297-7A0E6E9AA4AC}" dt="2020-11-03T09:22:34.483" v="3618"/>
          <ac:spMkLst>
            <pc:docMk/>
            <pc:sldMasterMk cId="4240545411" sldId="2147483648"/>
            <ac:spMk id="6" creationId="{00000000-0000-0000-0000-000000000000}"/>
          </ac:spMkLst>
        </pc:spChg>
        <pc:sldLayoutChg chg="modSp">
          <pc:chgData name="刘 老师" userId="b4fc546b0e5cf88c" providerId="LiveId" clId="{71BE11C2-DFD5-4168-A297-7A0E6E9AA4AC}" dt="2020-11-03T09:22:41.143" v="3624"/>
          <pc:sldLayoutMkLst>
            <pc:docMk/>
            <pc:sldMasterMk cId="4240545411" sldId="2147483648"/>
            <pc:sldLayoutMk cId="219690219" sldId="2147483650"/>
          </pc:sldLayoutMkLst>
          <pc:spChg chg="mod">
            <ac:chgData name="刘 老师" userId="b4fc546b0e5cf88c" providerId="LiveId" clId="{71BE11C2-DFD5-4168-A297-7A0E6E9AA4AC}" dt="2020-11-03T09:22:41.143" v="3624"/>
            <ac:spMkLst>
              <pc:docMk/>
              <pc:sldMasterMk cId="4240545411" sldId="2147483648"/>
              <pc:sldLayoutMk cId="219690219" sldId="2147483650"/>
              <ac:spMk id="9" creationId="{00000000-0000-0000-0000-000000000000}"/>
            </ac:spMkLst>
          </pc:spChg>
        </pc:sldLayoutChg>
        <pc:sldLayoutChg chg="modSp">
          <pc:chgData name="刘 老师" userId="b4fc546b0e5cf88c" providerId="LiveId" clId="{71BE11C2-DFD5-4168-A297-7A0E6E9AA4AC}" dt="2020-11-03T09:22:47.576" v="3627"/>
          <pc:sldLayoutMkLst>
            <pc:docMk/>
            <pc:sldMasterMk cId="4240545411" sldId="2147483648"/>
            <pc:sldLayoutMk cId="3774675085" sldId="2147483651"/>
          </pc:sldLayoutMkLst>
          <pc:spChg chg="mod">
            <ac:chgData name="刘 老师" userId="b4fc546b0e5cf88c" providerId="LiveId" clId="{71BE11C2-DFD5-4168-A297-7A0E6E9AA4AC}" dt="2020-11-03T09:22:47.576" v="3627"/>
            <ac:spMkLst>
              <pc:docMk/>
              <pc:sldMasterMk cId="4240545411" sldId="2147483648"/>
              <pc:sldLayoutMk cId="3774675085" sldId="2147483651"/>
              <ac:spMk id="7" creationId="{00000000-0000-0000-0000-000000000000}"/>
            </ac:spMkLst>
          </pc:spChg>
        </pc:sldLayoutChg>
        <pc:sldLayoutChg chg="modSp">
          <pc:chgData name="刘 老师" userId="b4fc546b0e5cf88c" providerId="LiveId" clId="{71BE11C2-DFD5-4168-A297-7A0E6E9AA4AC}" dt="2020-11-03T09:22:56.855" v="3630"/>
          <pc:sldLayoutMkLst>
            <pc:docMk/>
            <pc:sldMasterMk cId="4240545411" sldId="2147483648"/>
            <pc:sldLayoutMk cId="867196599" sldId="2147483655"/>
          </pc:sldLayoutMkLst>
          <pc:spChg chg="mod">
            <ac:chgData name="刘 老师" userId="b4fc546b0e5cf88c" providerId="LiveId" clId="{71BE11C2-DFD5-4168-A297-7A0E6E9AA4AC}" dt="2020-11-03T09:22:56.855" v="3630"/>
            <ac:spMkLst>
              <pc:docMk/>
              <pc:sldMasterMk cId="4240545411" sldId="2147483648"/>
              <pc:sldLayoutMk cId="867196599" sldId="2147483655"/>
              <ac:spMk id="2" creationId="{00000000-0000-0000-0000-000000000000}"/>
            </ac:spMkLst>
          </pc:spChg>
        </pc:sldLayoutChg>
        <pc:sldLayoutChg chg="del">
          <pc:chgData name="刘 老师" userId="b4fc546b0e5cf88c" providerId="LiveId" clId="{71BE11C2-DFD5-4168-A297-7A0E6E9AA4AC}" dt="2020-11-03T08:48:26.711" v="2952" actId="47"/>
          <pc:sldLayoutMkLst>
            <pc:docMk/>
            <pc:sldMasterMk cId="4240545411" sldId="2147483648"/>
            <pc:sldLayoutMk cId="2358624982" sldId="2147483656"/>
          </pc:sldLayoutMkLst>
        </pc:sldLayoutChg>
        <pc:sldLayoutChg chg="del">
          <pc:chgData name="刘 老师" userId="b4fc546b0e5cf88c" providerId="LiveId" clId="{71BE11C2-DFD5-4168-A297-7A0E6E9AA4AC}" dt="2020-11-03T08:42:27.369" v="2814" actId="47"/>
          <pc:sldLayoutMkLst>
            <pc:docMk/>
            <pc:sldMasterMk cId="4240545411" sldId="2147483648"/>
            <pc:sldLayoutMk cId="536474942" sldId="2147483658"/>
          </pc:sldLayoutMkLst>
        </pc:sldLayout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25377-1BB1-412E-B337-692F11BA8598}" type="datetimeFigureOut">
              <a:rPr lang="zh-CN" altLang="en-US" smtClean="0"/>
              <a:t>2020/11/3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32AE9A-B635-4B22-B170-B5B95FA931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540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1287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962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EFF2360-43CD-4014-91E7-1A60868F28ED}" type="slidenum">
              <a:rPr lang="en-US" altLang="zh-CN"/>
              <a:pPr/>
              <a:t>86</a:t>
            </a:fld>
            <a:endParaRPr lang="en-US" altLang="zh-CN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00063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36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082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855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7881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466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054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946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194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991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spect="1"/>
          </p:cNvSpPr>
          <p:nvPr userDrawn="1"/>
        </p:nvSpPr>
        <p:spPr>
          <a:xfrm>
            <a:off x="21" y="1"/>
            <a:ext cx="12204000" cy="6879264"/>
          </a:xfrm>
          <a:prstGeom prst="rect">
            <a:avLst/>
          </a:prstGeom>
          <a:blipFill dpi="0" rotWithShape="1">
            <a:blip r:embed="rId2"/>
            <a:srcRect/>
            <a:stretch>
              <a:fillRect t="-2" b="-16594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56000" y="1800000"/>
            <a:ext cx="10080000" cy="923330"/>
          </a:xfrm>
        </p:spPr>
        <p:txBody>
          <a:bodyPr anchor="ctr" anchorCtr="0"/>
          <a:lstStyle>
            <a:lvl1pPr algn="ctr">
              <a:defRPr sz="6000" b="1">
                <a:solidFill>
                  <a:schemeClr val="bg1"/>
                </a:solidFill>
                <a:latin typeface="Century Schoolbook" panose="02040604050505020304" pitchFamily="18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439990"/>
            <a:ext cx="9144000" cy="707886"/>
          </a:xfrm>
        </p:spPr>
        <p:txBody>
          <a:bodyPr/>
          <a:lstStyle>
            <a:lvl1pPr marL="0" indent="0" algn="ctr">
              <a:buNone/>
              <a:defRPr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单击以编辑母版副标题样式</a:t>
            </a: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21" y="2880000"/>
            <a:ext cx="12204000" cy="0"/>
          </a:xfrm>
          <a:prstGeom prst="line">
            <a:avLst/>
          </a:prstGeom>
          <a:ln w="66675">
            <a:gradFill flip="none" rotWithShape="1">
              <a:gsLst>
                <a:gs pos="0">
                  <a:srgbClr val="3E546E"/>
                </a:gs>
                <a:gs pos="20000">
                  <a:schemeClr val="accent1">
                    <a:lumMod val="60000"/>
                    <a:lumOff val="40000"/>
                  </a:schemeClr>
                </a:gs>
                <a:gs pos="50000">
                  <a:schemeClr val="bg1"/>
                </a:gs>
                <a:gs pos="100000">
                  <a:srgbClr val="4879A2"/>
                </a:gs>
                <a:gs pos="80000">
                  <a:schemeClr val="accent1">
                    <a:lumMod val="60000"/>
                    <a:lumOff val="4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88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6000" y="1008000"/>
            <a:ext cx="11160000" cy="1538883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10709798" y="6250437"/>
            <a:ext cx="961401" cy="365125"/>
          </a:xfrm>
        </p:spPr>
        <p:txBody>
          <a:bodyPr/>
          <a:lstStyle/>
          <a:p>
            <a:fld id="{ADDBA8A9-FE90-4847-B2BB-91D9864F4629}" type="slidenum">
              <a:rPr lang="zh-CN" altLang="en-US" smtClean="0"/>
              <a:pPr/>
              <a:t>‹#›</a:t>
            </a:fld>
            <a:r>
              <a:rPr lang="en-US" altLang="zh-CN" dirty="0"/>
              <a:t>|97</a:t>
            </a:r>
            <a:endParaRPr lang="zh-CN" altLang="en-US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440000" y="224300"/>
            <a:ext cx="9360000" cy="590931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782234" y="6156000"/>
            <a:ext cx="4657765" cy="553998"/>
          </a:xfrm>
        </p:spPr>
        <p:txBody>
          <a:bodyPr/>
          <a:lstStyle>
            <a:lvl1pPr marL="0" indent="0" algn="r">
              <a:buNone/>
              <a:defRPr sz="30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9690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‹#›</a:t>
            </a:fld>
            <a:r>
              <a:rPr lang="en-US" altLang="zh-CN" dirty="0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4675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‹#›</a:t>
            </a:fld>
            <a:r>
              <a:rPr lang="en-US" altLang="zh-CN" dirty="0"/>
              <a:t>|97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67196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440000" y="216000"/>
            <a:ext cx="936000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16000" y="1008000"/>
            <a:ext cx="11160000" cy="1985159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  <a:endParaRPr lang="en-US" altLang="zh-CN" dirty="0"/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709798" y="6264000"/>
            <a:ext cx="96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0050A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DDBA8A9-FE90-4847-B2BB-91D9864F4629}" type="slidenum">
              <a:rPr lang="zh-CN" altLang="en-US" smtClean="0"/>
              <a:pPr/>
              <a:t>‹#›</a:t>
            </a:fld>
            <a:r>
              <a:rPr lang="en-US" altLang="zh-CN" dirty="0"/>
              <a:t>|97</a:t>
            </a:r>
            <a:endParaRPr lang="zh-CN" altLang="en-US" dirty="0"/>
          </a:p>
        </p:txBody>
      </p:sp>
      <p:cxnSp>
        <p:nvCxnSpPr>
          <p:cNvPr id="8" name="直接连接符 7"/>
          <p:cNvCxnSpPr>
            <a:cxnSpLocks/>
          </p:cNvCxnSpPr>
          <p:nvPr userDrawn="1"/>
        </p:nvCxnSpPr>
        <p:spPr>
          <a:xfrm>
            <a:off x="0" y="828000"/>
            <a:ext cx="12192000" cy="0"/>
          </a:xfrm>
          <a:prstGeom prst="line">
            <a:avLst/>
          </a:prstGeom>
          <a:ln w="63500" cmpd="thinThick">
            <a:gradFill flip="none" rotWithShape="1">
              <a:gsLst>
                <a:gs pos="0">
                  <a:srgbClr val="002060"/>
                </a:gs>
                <a:gs pos="31000">
                  <a:schemeClr val="accent1">
                    <a:lumMod val="45000"/>
                    <a:lumOff val="55000"/>
                  </a:schemeClr>
                </a:gs>
                <a:gs pos="66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72000"/>
            <a:ext cx="900000" cy="900000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/>
        </p:nvCxnSpPr>
        <p:spPr>
          <a:xfrm>
            <a:off x="5544000" y="6192000"/>
            <a:ext cx="6120000" cy="0"/>
          </a:xfrm>
          <a:prstGeom prst="line">
            <a:avLst/>
          </a:prstGeom>
          <a:ln w="2222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39000">
                  <a:schemeClr val="accent1">
                    <a:lumMod val="45000"/>
                    <a:lumOff val="55000"/>
                  </a:schemeClr>
                </a:gs>
                <a:gs pos="60000">
                  <a:srgbClr val="00B0F0"/>
                </a:gs>
                <a:gs pos="100000">
                  <a:srgbClr val="FF000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 11"/>
          <p:cNvSpPr/>
          <p:nvPr userDrawn="1"/>
        </p:nvSpPr>
        <p:spPr>
          <a:xfrm>
            <a:off x="0" y="6192000"/>
            <a:ext cx="5787342" cy="612000"/>
          </a:xfrm>
          <a:custGeom>
            <a:avLst/>
            <a:gdLst>
              <a:gd name="connsiteX0" fmla="*/ 0 w 12325350"/>
              <a:gd name="connsiteY0" fmla="*/ 859037 h 1330769"/>
              <a:gd name="connsiteX1" fmla="*/ 323850 w 12325350"/>
              <a:gd name="connsiteY1" fmla="*/ 478037 h 1330769"/>
              <a:gd name="connsiteX2" fmla="*/ 638175 w 12325350"/>
              <a:gd name="connsiteY2" fmla="*/ 220862 h 1330769"/>
              <a:gd name="connsiteX3" fmla="*/ 895350 w 12325350"/>
              <a:gd name="connsiteY3" fmla="*/ 97037 h 1330769"/>
              <a:gd name="connsiteX4" fmla="*/ 1200150 w 12325350"/>
              <a:gd name="connsiteY4" fmla="*/ 135137 h 1330769"/>
              <a:gd name="connsiteX5" fmla="*/ 1419225 w 12325350"/>
              <a:gd name="connsiteY5" fmla="*/ 306587 h 1330769"/>
              <a:gd name="connsiteX6" fmla="*/ 1800225 w 12325350"/>
              <a:gd name="connsiteY6" fmla="*/ 754262 h 1330769"/>
              <a:gd name="connsiteX7" fmla="*/ 2105025 w 12325350"/>
              <a:gd name="connsiteY7" fmla="*/ 1040012 h 1330769"/>
              <a:gd name="connsiteX8" fmla="*/ 2305050 w 12325350"/>
              <a:gd name="connsiteY8" fmla="*/ 1173362 h 1330769"/>
              <a:gd name="connsiteX9" fmla="*/ 2533650 w 12325350"/>
              <a:gd name="connsiteY9" fmla="*/ 1240037 h 1330769"/>
              <a:gd name="connsiteX10" fmla="*/ 3000375 w 12325350"/>
              <a:gd name="connsiteY10" fmla="*/ 1173362 h 1330769"/>
              <a:gd name="connsiteX11" fmla="*/ 3914775 w 12325350"/>
              <a:gd name="connsiteY11" fmla="*/ 639962 h 1330769"/>
              <a:gd name="connsiteX12" fmla="*/ 4629150 w 12325350"/>
              <a:gd name="connsiteY12" fmla="*/ 230387 h 1330769"/>
              <a:gd name="connsiteX13" fmla="*/ 5124450 w 12325350"/>
              <a:gd name="connsiteY13" fmla="*/ 58937 h 1330769"/>
              <a:gd name="connsiteX14" fmla="*/ 5495925 w 12325350"/>
              <a:gd name="connsiteY14" fmla="*/ 30362 h 1330769"/>
              <a:gd name="connsiteX15" fmla="*/ 6181725 w 12325350"/>
              <a:gd name="connsiteY15" fmla="*/ 468512 h 1330769"/>
              <a:gd name="connsiteX16" fmla="*/ 6781800 w 12325350"/>
              <a:gd name="connsiteY16" fmla="*/ 1154312 h 1330769"/>
              <a:gd name="connsiteX17" fmla="*/ 7191375 w 12325350"/>
              <a:gd name="connsiteY17" fmla="*/ 1325762 h 1330769"/>
              <a:gd name="connsiteX18" fmla="*/ 7648575 w 12325350"/>
              <a:gd name="connsiteY18" fmla="*/ 1020962 h 1330769"/>
              <a:gd name="connsiteX19" fmla="*/ 8181975 w 12325350"/>
              <a:gd name="connsiteY19" fmla="*/ 316112 h 1330769"/>
              <a:gd name="connsiteX20" fmla="*/ 8505825 w 12325350"/>
              <a:gd name="connsiteY20" fmla="*/ 68462 h 1330769"/>
              <a:gd name="connsiteX21" fmla="*/ 8848725 w 12325350"/>
              <a:gd name="connsiteY21" fmla="*/ 163712 h 1330769"/>
              <a:gd name="connsiteX22" fmla="*/ 9391650 w 12325350"/>
              <a:gd name="connsiteY22" fmla="*/ 782837 h 1330769"/>
              <a:gd name="connsiteX23" fmla="*/ 9839325 w 12325350"/>
              <a:gd name="connsiteY23" fmla="*/ 1230512 h 1330769"/>
              <a:gd name="connsiteX24" fmla="*/ 10267950 w 12325350"/>
              <a:gd name="connsiteY24" fmla="*/ 1240037 h 1330769"/>
              <a:gd name="connsiteX25" fmla="*/ 10839450 w 12325350"/>
              <a:gd name="connsiteY25" fmla="*/ 782837 h 1330769"/>
              <a:gd name="connsiteX26" fmla="*/ 11153775 w 12325350"/>
              <a:gd name="connsiteY26" fmla="*/ 487562 h 1330769"/>
              <a:gd name="connsiteX27" fmla="*/ 11563350 w 12325350"/>
              <a:gd name="connsiteY27" fmla="*/ 354212 h 1330769"/>
              <a:gd name="connsiteX28" fmla="*/ 11896725 w 12325350"/>
              <a:gd name="connsiteY28" fmla="*/ 439937 h 1330769"/>
              <a:gd name="connsiteX29" fmla="*/ 12325350 w 12325350"/>
              <a:gd name="connsiteY29" fmla="*/ 763787 h 1330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325350" h="1330769">
                <a:moveTo>
                  <a:pt x="0" y="859037"/>
                </a:moveTo>
                <a:cubicBezTo>
                  <a:pt x="108744" y="721718"/>
                  <a:pt x="217488" y="584399"/>
                  <a:pt x="323850" y="478037"/>
                </a:cubicBezTo>
                <a:cubicBezTo>
                  <a:pt x="430212" y="371675"/>
                  <a:pt x="542925" y="284362"/>
                  <a:pt x="638175" y="220862"/>
                </a:cubicBezTo>
                <a:cubicBezTo>
                  <a:pt x="733425" y="157362"/>
                  <a:pt x="801688" y="111324"/>
                  <a:pt x="895350" y="97037"/>
                </a:cubicBezTo>
                <a:cubicBezTo>
                  <a:pt x="989012" y="82750"/>
                  <a:pt x="1112838" y="100212"/>
                  <a:pt x="1200150" y="135137"/>
                </a:cubicBezTo>
                <a:cubicBezTo>
                  <a:pt x="1287462" y="170062"/>
                  <a:pt x="1319213" y="203400"/>
                  <a:pt x="1419225" y="306587"/>
                </a:cubicBezTo>
                <a:cubicBezTo>
                  <a:pt x="1519237" y="409774"/>
                  <a:pt x="1685925" y="632025"/>
                  <a:pt x="1800225" y="754262"/>
                </a:cubicBezTo>
                <a:cubicBezTo>
                  <a:pt x="1914525" y="876499"/>
                  <a:pt x="2020888" y="970162"/>
                  <a:pt x="2105025" y="1040012"/>
                </a:cubicBezTo>
                <a:cubicBezTo>
                  <a:pt x="2189163" y="1109862"/>
                  <a:pt x="2233613" y="1140025"/>
                  <a:pt x="2305050" y="1173362"/>
                </a:cubicBezTo>
                <a:cubicBezTo>
                  <a:pt x="2376487" y="1206699"/>
                  <a:pt x="2417763" y="1240037"/>
                  <a:pt x="2533650" y="1240037"/>
                </a:cubicBezTo>
                <a:cubicBezTo>
                  <a:pt x="2649537" y="1240037"/>
                  <a:pt x="2770188" y="1273374"/>
                  <a:pt x="3000375" y="1173362"/>
                </a:cubicBezTo>
                <a:cubicBezTo>
                  <a:pt x="3230562" y="1073350"/>
                  <a:pt x="3914775" y="639962"/>
                  <a:pt x="3914775" y="639962"/>
                </a:cubicBezTo>
                <a:cubicBezTo>
                  <a:pt x="4186238" y="482799"/>
                  <a:pt x="4427538" y="327224"/>
                  <a:pt x="4629150" y="230387"/>
                </a:cubicBezTo>
                <a:cubicBezTo>
                  <a:pt x="4830763" y="133549"/>
                  <a:pt x="4979988" y="92274"/>
                  <a:pt x="5124450" y="58937"/>
                </a:cubicBezTo>
                <a:cubicBezTo>
                  <a:pt x="5268913" y="25599"/>
                  <a:pt x="5319713" y="-37900"/>
                  <a:pt x="5495925" y="30362"/>
                </a:cubicBezTo>
                <a:cubicBezTo>
                  <a:pt x="5672137" y="98624"/>
                  <a:pt x="5967412" y="281187"/>
                  <a:pt x="6181725" y="468512"/>
                </a:cubicBezTo>
                <a:cubicBezTo>
                  <a:pt x="6396038" y="655837"/>
                  <a:pt x="6613525" y="1011437"/>
                  <a:pt x="6781800" y="1154312"/>
                </a:cubicBezTo>
                <a:cubicBezTo>
                  <a:pt x="6950075" y="1297187"/>
                  <a:pt x="7046913" y="1347987"/>
                  <a:pt x="7191375" y="1325762"/>
                </a:cubicBezTo>
                <a:cubicBezTo>
                  <a:pt x="7335837" y="1303537"/>
                  <a:pt x="7483475" y="1189237"/>
                  <a:pt x="7648575" y="1020962"/>
                </a:cubicBezTo>
                <a:cubicBezTo>
                  <a:pt x="7813675" y="852687"/>
                  <a:pt x="8039100" y="474862"/>
                  <a:pt x="8181975" y="316112"/>
                </a:cubicBezTo>
                <a:cubicBezTo>
                  <a:pt x="8324850" y="157362"/>
                  <a:pt x="8394700" y="93862"/>
                  <a:pt x="8505825" y="68462"/>
                </a:cubicBezTo>
                <a:cubicBezTo>
                  <a:pt x="8616950" y="43062"/>
                  <a:pt x="8701087" y="44649"/>
                  <a:pt x="8848725" y="163712"/>
                </a:cubicBezTo>
                <a:cubicBezTo>
                  <a:pt x="8996363" y="282775"/>
                  <a:pt x="9226550" y="605037"/>
                  <a:pt x="9391650" y="782837"/>
                </a:cubicBezTo>
                <a:cubicBezTo>
                  <a:pt x="9556750" y="960637"/>
                  <a:pt x="9693275" y="1154312"/>
                  <a:pt x="9839325" y="1230512"/>
                </a:cubicBezTo>
                <a:cubicBezTo>
                  <a:pt x="9985375" y="1306712"/>
                  <a:pt x="10101263" y="1314649"/>
                  <a:pt x="10267950" y="1240037"/>
                </a:cubicBezTo>
                <a:cubicBezTo>
                  <a:pt x="10434637" y="1165425"/>
                  <a:pt x="10691813" y="908249"/>
                  <a:pt x="10839450" y="782837"/>
                </a:cubicBezTo>
                <a:cubicBezTo>
                  <a:pt x="10987087" y="657425"/>
                  <a:pt x="11033125" y="558999"/>
                  <a:pt x="11153775" y="487562"/>
                </a:cubicBezTo>
                <a:cubicBezTo>
                  <a:pt x="11274425" y="416125"/>
                  <a:pt x="11439525" y="362149"/>
                  <a:pt x="11563350" y="354212"/>
                </a:cubicBezTo>
                <a:cubicBezTo>
                  <a:pt x="11687175" y="346274"/>
                  <a:pt x="11769725" y="371674"/>
                  <a:pt x="11896725" y="439937"/>
                </a:cubicBezTo>
                <a:cubicBezTo>
                  <a:pt x="12023725" y="508199"/>
                  <a:pt x="12174537" y="635993"/>
                  <a:pt x="12325350" y="763787"/>
                </a:cubicBezTo>
              </a:path>
            </a:pathLst>
          </a:custGeom>
          <a:noFill/>
          <a:ln w="25400" cap="rnd" cmpd="sng" algn="ctr">
            <a:solidFill>
              <a:srgbClr val="7C7C7C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0545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5" r:id="rId4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animBg="1"/>
    </p:bldLst>
  </p:timing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0050AA"/>
          </a:solidFill>
          <a:latin typeface="Century Schoolbook" panose="02040604050505020304" pitchFamily="18" charset="0"/>
          <a:ea typeface="黑体" panose="02010609060101010101" pitchFamily="49" charset="-122"/>
          <a:cs typeface="+mj-cs"/>
        </a:defRPr>
      </a:lvl1pPr>
    </p:titleStyle>
    <p:bodyStyle>
      <a:lvl1pPr marL="288000" indent="-288000" algn="just" defTabSz="914400" rtl="0" eaLnBrk="1" latinLnBrk="0" hangingPunct="1">
        <a:lnSpc>
          <a:spcPct val="100000"/>
        </a:lnSpc>
        <a:spcBef>
          <a:spcPts val="600"/>
        </a:spcBef>
        <a:buClr>
          <a:srgbClr val="FF0000"/>
        </a:buClr>
        <a:buFont typeface="Wingdings" panose="05000000000000000000" pitchFamily="2" charset="2"/>
        <a:buChar char="n"/>
        <a:defRPr sz="3000" kern="1200">
          <a:solidFill>
            <a:srgbClr val="0050AA"/>
          </a:solidFill>
          <a:latin typeface="Century Schoolbook" panose="02040604050505020304" pitchFamily="18" charset="0"/>
          <a:ea typeface="黑体" panose="02010609060101010101" pitchFamily="49" charset="-122"/>
          <a:cs typeface="+mn-cs"/>
        </a:defRPr>
      </a:lvl1pPr>
      <a:lvl2pPr marL="504000" indent="-288000" algn="just" defTabSz="914400" rtl="0" eaLnBrk="1" latinLnBrk="0" hangingPunct="1">
        <a:lnSpc>
          <a:spcPct val="100000"/>
        </a:lnSpc>
        <a:spcBef>
          <a:spcPts val="600"/>
        </a:spcBef>
        <a:buClr>
          <a:srgbClr val="FF0000"/>
        </a:buClr>
        <a:buFont typeface="Wingdings" panose="05000000000000000000" pitchFamily="2" charset="2"/>
        <a:buChar char="q"/>
        <a:defRPr sz="2800" b="1" kern="1200">
          <a:solidFill>
            <a:srgbClr val="0050AA"/>
          </a:solidFill>
          <a:latin typeface="Century Schoolbook" panose="02040604050505020304" pitchFamily="18" charset="0"/>
          <a:ea typeface="楷体_GB2312" panose="02010609030101010101" pitchFamily="49" charset="-122"/>
          <a:cs typeface="+mn-cs"/>
        </a:defRPr>
      </a:lvl2pPr>
      <a:lvl3pPr marL="792000" indent="-323850" algn="just" defTabSz="914400" rtl="0" eaLnBrk="1" latinLnBrk="0" hangingPunct="1">
        <a:lnSpc>
          <a:spcPct val="100000"/>
        </a:lnSpc>
        <a:spcBef>
          <a:spcPts val="600"/>
        </a:spcBef>
        <a:buClr>
          <a:srgbClr val="FF0000"/>
        </a:buClr>
        <a:buFont typeface="Wingdings" panose="05000000000000000000" pitchFamily="2" charset="2"/>
        <a:buChar char="Ä"/>
        <a:defRPr sz="2600" kern="1200">
          <a:solidFill>
            <a:srgbClr val="0050AA"/>
          </a:solidFill>
          <a:latin typeface="Century Schoolbook" panose="02040604050505020304" pitchFamily="18" charset="0"/>
          <a:ea typeface="微软雅黑" panose="020B0503020204020204" pitchFamily="34" charset="-122"/>
          <a:cs typeface="+mn-cs"/>
        </a:defRPr>
      </a:lvl3pPr>
      <a:lvl4pPr marL="936000" indent="-288000" algn="just" defTabSz="914400" rtl="0" eaLnBrk="1" latinLnBrk="0" hangingPunct="1">
        <a:lnSpc>
          <a:spcPct val="100000"/>
        </a:lnSpc>
        <a:spcBef>
          <a:spcPts val="600"/>
        </a:spcBef>
        <a:buClr>
          <a:srgbClr val="FF0000"/>
        </a:buClr>
        <a:buSzPct val="90000"/>
        <a:buFont typeface="Wingdings" panose="05000000000000000000" pitchFamily="2" charset="2"/>
        <a:buChar char="l"/>
        <a:defRPr sz="2400" kern="1200">
          <a:solidFill>
            <a:srgbClr val="0050AA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tags" Target="../tags/tag29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notesSlide" Target="../notesSlides/notesSlide1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slideLayout" Target="../slideLayouts/slideLayout1.xml"/><Relationship Id="rId8" Type="http://schemas.openxmlformats.org/officeDocument/2006/relationships/tags" Target="../tags/tag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4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6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3" Type="http://schemas.openxmlformats.org/officeDocument/2006/relationships/tags" Target="../tags/tag48.xml"/><Relationship Id="rId18" Type="http://schemas.openxmlformats.org/officeDocument/2006/relationships/tags" Target="../tags/tag53.xml"/><Relationship Id="rId26" Type="http://schemas.openxmlformats.org/officeDocument/2006/relationships/tags" Target="../tags/tag61.xml"/><Relationship Id="rId3" Type="http://schemas.openxmlformats.org/officeDocument/2006/relationships/tags" Target="../tags/tag38.xml"/><Relationship Id="rId21" Type="http://schemas.openxmlformats.org/officeDocument/2006/relationships/tags" Target="../tags/tag56.xml"/><Relationship Id="rId34" Type="http://schemas.openxmlformats.org/officeDocument/2006/relationships/slideLayout" Target="../slideLayouts/slideLayout2.xml"/><Relationship Id="rId7" Type="http://schemas.openxmlformats.org/officeDocument/2006/relationships/tags" Target="../tags/tag42.xml"/><Relationship Id="rId12" Type="http://schemas.openxmlformats.org/officeDocument/2006/relationships/tags" Target="../tags/tag47.xml"/><Relationship Id="rId17" Type="http://schemas.openxmlformats.org/officeDocument/2006/relationships/tags" Target="../tags/tag52.xml"/><Relationship Id="rId25" Type="http://schemas.openxmlformats.org/officeDocument/2006/relationships/tags" Target="../tags/tag60.xml"/><Relationship Id="rId33" Type="http://schemas.openxmlformats.org/officeDocument/2006/relationships/tags" Target="../tags/tag68.xml"/><Relationship Id="rId2" Type="http://schemas.openxmlformats.org/officeDocument/2006/relationships/tags" Target="../tags/tag37.xml"/><Relationship Id="rId16" Type="http://schemas.openxmlformats.org/officeDocument/2006/relationships/tags" Target="../tags/tag51.xml"/><Relationship Id="rId20" Type="http://schemas.openxmlformats.org/officeDocument/2006/relationships/tags" Target="../tags/tag55.xml"/><Relationship Id="rId29" Type="http://schemas.openxmlformats.org/officeDocument/2006/relationships/tags" Target="../tags/tag64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tags" Target="../tags/tag46.xml"/><Relationship Id="rId24" Type="http://schemas.openxmlformats.org/officeDocument/2006/relationships/tags" Target="../tags/tag59.xml"/><Relationship Id="rId32" Type="http://schemas.openxmlformats.org/officeDocument/2006/relationships/tags" Target="../tags/tag67.xml"/><Relationship Id="rId5" Type="http://schemas.openxmlformats.org/officeDocument/2006/relationships/tags" Target="../tags/tag40.xml"/><Relationship Id="rId15" Type="http://schemas.openxmlformats.org/officeDocument/2006/relationships/tags" Target="../tags/tag50.xml"/><Relationship Id="rId23" Type="http://schemas.openxmlformats.org/officeDocument/2006/relationships/tags" Target="../tags/tag58.xml"/><Relationship Id="rId28" Type="http://schemas.openxmlformats.org/officeDocument/2006/relationships/tags" Target="../tags/tag63.xml"/><Relationship Id="rId10" Type="http://schemas.openxmlformats.org/officeDocument/2006/relationships/tags" Target="../tags/tag45.xml"/><Relationship Id="rId19" Type="http://schemas.openxmlformats.org/officeDocument/2006/relationships/tags" Target="../tags/tag54.xml"/><Relationship Id="rId31" Type="http://schemas.openxmlformats.org/officeDocument/2006/relationships/tags" Target="../tags/tag66.xml"/><Relationship Id="rId4" Type="http://schemas.openxmlformats.org/officeDocument/2006/relationships/tags" Target="../tags/tag39.xml"/><Relationship Id="rId9" Type="http://schemas.openxmlformats.org/officeDocument/2006/relationships/tags" Target="../tags/tag44.xml"/><Relationship Id="rId14" Type="http://schemas.openxmlformats.org/officeDocument/2006/relationships/tags" Target="../tags/tag49.xml"/><Relationship Id="rId22" Type="http://schemas.openxmlformats.org/officeDocument/2006/relationships/tags" Target="../tags/tag57.xml"/><Relationship Id="rId27" Type="http://schemas.openxmlformats.org/officeDocument/2006/relationships/tags" Target="../tags/tag62.xml"/><Relationship Id="rId30" Type="http://schemas.openxmlformats.org/officeDocument/2006/relationships/tags" Target="../tags/tag65.xml"/><Relationship Id="rId35" Type="http://schemas.openxmlformats.org/officeDocument/2006/relationships/notesSlide" Target="../notesSlides/notesSlide12.xml"/><Relationship Id="rId8" Type="http://schemas.openxmlformats.org/officeDocument/2006/relationships/tags" Target="../tags/tag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PA_组合 110"/>
          <p:cNvGrpSpPr/>
          <p:nvPr>
            <p:custDataLst>
              <p:tags r:id="rId1"/>
            </p:custDataLst>
          </p:nvPr>
        </p:nvGrpSpPr>
        <p:grpSpPr>
          <a:xfrm>
            <a:off x="244842" y="-955451"/>
            <a:ext cx="4788918" cy="6861082"/>
            <a:chOff x="441028" y="108253"/>
            <a:chExt cx="4654180" cy="6678233"/>
          </a:xfrm>
        </p:grpSpPr>
        <p:cxnSp>
          <p:nvCxnSpPr>
            <p:cNvPr id="112" name="直接连接符 111"/>
            <p:cNvCxnSpPr/>
            <p:nvPr userDrawn="1"/>
          </p:nvCxnSpPr>
          <p:spPr>
            <a:xfrm>
              <a:off x="1397000" y="109248"/>
              <a:ext cx="3698208" cy="2003942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60000"/>
                    </a:srgbClr>
                  </a:gs>
                  <a:gs pos="0">
                    <a:schemeClr val="bg1">
                      <a:alpha val="9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 userDrawn="1"/>
          </p:nvCxnSpPr>
          <p:spPr>
            <a:xfrm>
              <a:off x="441030" y="975564"/>
              <a:ext cx="4034133" cy="2193086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60000"/>
                    </a:srgbClr>
                  </a:gs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 userDrawn="1"/>
          </p:nvCxnSpPr>
          <p:spPr>
            <a:xfrm>
              <a:off x="441030" y="2325338"/>
              <a:ext cx="4259152" cy="2315413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60000"/>
                    </a:srgbClr>
                  </a:gs>
                  <a:gs pos="0">
                    <a:schemeClr val="bg1">
                      <a:alpha val="9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 userDrawn="1"/>
          </p:nvCxnSpPr>
          <p:spPr>
            <a:xfrm>
              <a:off x="441030" y="3668759"/>
              <a:ext cx="4338247" cy="2358412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60000"/>
                    </a:srgbClr>
                  </a:gs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 userDrawn="1"/>
          </p:nvCxnSpPr>
          <p:spPr>
            <a:xfrm>
              <a:off x="442776" y="5064209"/>
              <a:ext cx="3204537" cy="1722277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60000"/>
                    </a:srgbClr>
                  </a:gs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 userDrawn="1"/>
          </p:nvCxnSpPr>
          <p:spPr>
            <a:xfrm>
              <a:off x="441030" y="6380062"/>
              <a:ext cx="754357" cy="405429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60000"/>
                    </a:srgbClr>
                  </a:gs>
                  <a:gs pos="0">
                    <a:schemeClr val="bg1">
                      <a:alpha val="7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 userDrawn="1"/>
          </p:nvCxnSpPr>
          <p:spPr>
            <a:xfrm flipV="1">
              <a:off x="441030" y="935237"/>
              <a:ext cx="4034131" cy="2248000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60000"/>
                    </a:srgbClr>
                  </a:gs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 userDrawn="1"/>
          </p:nvCxnSpPr>
          <p:spPr>
            <a:xfrm flipV="1">
              <a:off x="441030" y="2083389"/>
              <a:ext cx="4314751" cy="2404374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60000"/>
                    </a:srgbClr>
                  </a:gs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 userDrawn="1"/>
          </p:nvCxnSpPr>
          <p:spPr>
            <a:xfrm flipV="1">
              <a:off x="441028" y="3440258"/>
              <a:ext cx="4425082" cy="2465854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50000"/>
                    </a:srgbClr>
                  </a:gs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 userDrawn="1"/>
          </p:nvCxnSpPr>
          <p:spPr>
            <a:xfrm flipV="1">
              <a:off x="1261223" y="4797682"/>
              <a:ext cx="3567204" cy="1987809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60000"/>
                    </a:srgbClr>
                  </a:gs>
                  <a:gs pos="0">
                    <a:schemeClr val="bg1">
                      <a:alpha val="7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 userDrawn="1"/>
          </p:nvCxnSpPr>
          <p:spPr>
            <a:xfrm flipV="1">
              <a:off x="441028" y="108253"/>
              <a:ext cx="3103433" cy="1729372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60000"/>
                    </a:srgbClr>
                  </a:gs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 userDrawn="1"/>
          </p:nvCxnSpPr>
          <p:spPr>
            <a:xfrm flipV="1">
              <a:off x="441030" y="111253"/>
              <a:ext cx="682160" cy="377986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60000"/>
                    </a:srgbClr>
                  </a:gs>
                  <a:gs pos="0">
                    <a:schemeClr val="bg1">
                      <a:alpha val="7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 userDrawn="1"/>
          </p:nvCxnSpPr>
          <p:spPr>
            <a:xfrm>
              <a:off x="1206647" y="109248"/>
              <a:ext cx="0" cy="6677238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60000"/>
                    </a:srgbClr>
                  </a:gs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 userDrawn="1"/>
          </p:nvCxnSpPr>
          <p:spPr>
            <a:xfrm>
              <a:off x="3676895" y="108253"/>
              <a:ext cx="0" cy="6678233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60000"/>
                    </a:srgbClr>
                  </a:gs>
                  <a:gs pos="0">
                    <a:schemeClr val="bg1">
                      <a:alpha val="7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PA_弧形 125"/>
          <p:cNvSpPr/>
          <p:nvPr>
            <p:custDataLst>
              <p:tags r:id="rId2"/>
            </p:custDataLst>
          </p:nvPr>
        </p:nvSpPr>
        <p:spPr>
          <a:xfrm>
            <a:off x="10058075" y="4736759"/>
            <a:ext cx="4767943" cy="4767943"/>
          </a:xfrm>
          <a:prstGeom prst="arc">
            <a:avLst>
              <a:gd name="adj1" fmla="val 15964885"/>
              <a:gd name="adj2" fmla="val 15860599"/>
            </a:avLst>
          </a:prstGeom>
          <a:ln>
            <a:solidFill>
              <a:srgbClr val="00B0F0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  <a:cs typeface="+mn-ea"/>
              <a:sym typeface="+mn-lt"/>
            </a:endParaRPr>
          </a:p>
        </p:txBody>
      </p:sp>
      <p:grpSp>
        <p:nvGrpSpPr>
          <p:cNvPr id="8" name="PA_组合 7"/>
          <p:cNvGrpSpPr/>
          <p:nvPr>
            <p:custDataLst>
              <p:tags r:id="rId3"/>
            </p:custDataLst>
          </p:nvPr>
        </p:nvGrpSpPr>
        <p:grpSpPr>
          <a:xfrm>
            <a:off x="2734722" y="4329917"/>
            <a:ext cx="587486" cy="1728000"/>
            <a:chOff x="8085157" y="5279067"/>
            <a:chExt cx="587486" cy="1728000"/>
          </a:xfrm>
        </p:grpSpPr>
        <p:sp>
          <p:nvSpPr>
            <p:cNvPr id="49" name="等腰三角形 9_4"/>
            <p:cNvSpPr/>
            <p:nvPr/>
          </p:nvSpPr>
          <p:spPr>
            <a:xfrm rot="10800000">
              <a:off x="8085157" y="5546117"/>
              <a:ext cx="587486" cy="1460950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0" name="椭圆 49"/>
            <p:cNvSpPr>
              <a:spLocks noChangeAspect="1"/>
            </p:cNvSpPr>
            <p:nvPr/>
          </p:nvSpPr>
          <p:spPr>
            <a:xfrm>
              <a:off x="8111847" y="5279067"/>
              <a:ext cx="534106" cy="534099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PA_组合 8"/>
          <p:cNvGrpSpPr/>
          <p:nvPr>
            <p:custDataLst>
              <p:tags r:id="rId4"/>
            </p:custDataLst>
          </p:nvPr>
        </p:nvGrpSpPr>
        <p:grpSpPr>
          <a:xfrm>
            <a:off x="2541564" y="2485956"/>
            <a:ext cx="807500" cy="2304000"/>
            <a:chOff x="7891999" y="3435106"/>
            <a:chExt cx="807500" cy="2304000"/>
          </a:xfrm>
        </p:grpSpPr>
        <p:sp>
          <p:nvSpPr>
            <p:cNvPr id="73" name="等腰三角形 9_6"/>
            <p:cNvSpPr/>
            <p:nvPr/>
          </p:nvSpPr>
          <p:spPr>
            <a:xfrm rot="10800000">
              <a:off x="7891999" y="3791172"/>
              <a:ext cx="807500" cy="1947934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4" name="椭圆 73"/>
            <p:cNvSpPr>
              <a:spLocks noChangeAspect="1"/>
            </p:cNvSpPr>
            <p:nvPr/>
          </p:nvSpPr>
          <p:spPr>
            <a:xfrm>
              <a:off x="7939684" y="3435106"/>
              <a:ext cx="712133" cy="712132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PA_组合 9"/>
          <p:cNvGrpSpPr/>
          <p:nvPr>
            <p:custDataLst>
              <p:tags r:id="rId5"/>
            </p:custDataLst>
          </p:nvPr>
        </p:nvGrpSpPr>
        <p:grpSpPr>
          <a:xfrm>
            <a:off x="3580464" y="4070448"/>
            <a:ext cx="771066" cy="2268000"/>
            <a:chOff x="8930899" y="5019598"/>
            <a:chExt cx="771066" cy="2268000"/>
          </a:xfrm>
        </p:grpSpPr>
        <p:sp>
          <p:nvSpPr>
            <p:cNvPr id="58" name="等腰三角形 9_8"/>
            <p:cNvSpPr/>
            <p:nvPr/>
          </p:nvSpPr>
          <p:spPr>
            <a:xfrm rot="10800000">
              <a:off x="8930899" y="5370100"/>
              <a:ext cx="771066" cy="1917498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9" name="椭圆 58"/>
            <p:cNvSpPr>
              <a:spLocks noChangeAspect="1"/>
            </p:cNvSpPr>
            <p:nvPr/>
          </p:nvSpPr>
          <p:spPr>
            <a:xfrm>
              <a:off x="8965930" y="5019598"/>
              <a:ext cx="701006" cy="701005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PA_组合 10"/>
          <p:cNvGrpSpPr/>
          <p:nvPr>
            <p:custDataLst>
              <p:tags r:id="rId6"/>
            </p:custDataLst>
          </p:nvPr>
        </p:nvGrpSpPr>
        <p:grpSpPr>
          <a:xfrm>
            <a:off x="1008000" y="3002006"/>
            <a:ext cx="786986" cy="2124000"/>
            <a:chOff x="6198014" y="3951156"/>
            <a:chExt cx="786986" cy="2124000"/>
          </a:xfrm>
        </p:grpSpPr>
        <p:sp>
          <p:nvSpPr>
            <p:cNvPr id="64" name="等腰三角形 9_10"/>
            <p:cNvSpPr/>
            <p:nvPr/>
          </p:nvSpPr>
          <p:spPr>
            <a:xfrm rot="10800000">
              <a:off x="6198014" y="4279404"/>
              <a:ext cx="786986" cy="1795752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65" name="椭圆 64"/>
            <p:cNvSpPr>
              <a:spLocks noChangeAspect="1"/>
            </p:cNvSpPr>
            <p:nvPr/>
          </p:nvSpPr>
          <p:spPr>
            <a:xfrm>
              <a:off x="6263259" y="3951156"/>
              <a:ext cx="656498" cy="656497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" name="PA_组合 11"/>
          <p:cNvGrpSpPr/>
          <p:nvPr>
            <p:custDataLst>
              <p:tags r:id="rId7"/>
            </p:custDataLst>
          </p:nvPr>
        </p:nvGrpSpPr>
        <p:grpSpPr>
          <a:xfrm>
            <a:off x="3141104" y="2756171"/>
            <a:ext cx="1248391" cy="3672000"/>
            <a:chOff x="8491539" y="3705321"/>
            <a:chExt cx="1248391" cy="3672000"/>
          </a:xfrm>
        </p:grpSpPr>
        <p:sp>
          <p:nvSpPr>
            <p:cNvPr id="13" name="等腰三角形 9_12"/>
            <p:cNvSpPr/>
            <p:nvPr/>
          </p:nvSpPr>
          <p:spPr>
            <a:xfrm rot="10800000">
              <a:off x="8491539" y="4272801"/>
              <a:ext cx="1248391" cy="3104520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4" name="椭圆 13"/>
            <p:cNvSpPr>
              <a:spLocks noChangeAspect="1"/>
            </p:cNvSpPr>
            <p:nvPr/>
          </p:nvSpPr>
          <p:spPr>
            <a:xfrm>
              <a:off x="8548254" y="3705321"/>
              <a:ext cx="1134960" cy="1134960"/>
            </a:xfrm>
            <a:prstGeom prst="cube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60000">
                  <a:schemeClr val="accent3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3" name="PA_组合 32"/>
          <p:cNvGrpSpPr/>
          <p:nvPr>
            <p:custDataLst>
              <p:tags r:id="rId8"/>
            </p:custDataLst>
          </p:nvPr>
        </p:nvGrpSpPr>
        <p:grpSpPr>
          <a:xfrm>
            <a:off x="2327771" y="3224172"/>
            <a:ext cx="905695" cy="2664001"/>
            <a:chOff x="7678206" y="4173322"/>
            <a:chExt cx="905695" cy="2664001"/>
          </a:xfrm>
        </p:grpSpPr>
        <p:sp>
          <p:nvSpPr>
            <p:cNvPr id="16" name="等腰三角形 9_14"/>
            <p:cNvSpPr/>
            <p:nvPr/>
          </p:nvSpPr>
          <p:spPr>
            <a:xfrm rot="10800000">
              <a:off x="7678206" y="4585024"/>
              <a:ext cx="905695" cy="2252299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7719353" y="4173322"/>
              <a:ext cx="823402" cy="823403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9" name="PA_组合 38"/>
          <p:cNvGrpSpPr/>
          <p:nvPr>
            <p:custDataLst>
              <p:tags r:id="rId9"/>
            </p:custDataLst>
          </p:nvPr>
        </p:nvGrpSpPr>
        <p:grpSpPr>
          <a:xfrm>
            <a:off x="2808333" y="3562415"/>
            <a:ext cx="942412" cy="2772000"/>
            <a:chOff x="8158768" y="4511565"/>
            <a:chExt cx="942412" cy="2772000"/>
          </a:xfrm>
        </p:grpSpPr>
        <p:sp>
          <p:nvSpPr>
            <p:cNvPr id="19" name="等腰三角形 9_16"/>
            <p:cNvSpPr/>
            <p:nvPr/>
          </p:nvSpPr>
          <p:spPr>
            <a:xfrm rot="10800000">
              <a:off x="8158768" y="4939957"/>
              <a:ext cx="942412" cy="2343608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0" name="椭圆 19"/>
            <p:cNvSpPr>
              <a:spLocks noChangeAspect="1"/>
            </p:cNvSpPr>
            <p:nvPr/>
          </p:nvSpPr>
          <p:spPr>
            <a:xfrm>
              <a:off x="8201583" y="4511565"/>
              <a:ext cx="856783" cy="856784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5" name="PA_组合 74"/>
          <p:cNvGrpSpPr/>
          <p:nvPr>
            <p:custDataLst>
              <p:tags r:id="rId10"/>
            </p:custDataLst>
          </p:nvPr>
        </p:nvGrpSpPr>
        <p:grpSpPr>
          <a:xfrm>
            <a:off x="5958976" y="5062014"/>
            <a:ext cx="715902" cy="1980000"/>
            <a:chOff x="11309411" y="6011164"/>
            <a:chExt cx="715902" cy="1980000"/>
          </a:xfrm>
        </p:grpSpPr>
        <p:sp>
          <p:nvSpPr>
            <p:cNvPr id="28" name="等腰三角形 9_18"/>
            <p:cNvSpPr/>
            <p:nvPr/>
          </p:nvSpPr>
          <p:spPr>
            <a:xfrm rot="10800000">
              <a:off x="11309411" y="6317158"/>
              <a:ext cx="715902" cy="1674006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9" name="椭圆 28"/>
            <p:cNvSpPr>
              <a:spLocks noChangeAspect="1"/>
            </p:cNvSpPr>
            <p:nvPr/>
          </p:nvSpPr>
          <p:spPr>
            <a:xfrm>
              <a:off x="11361368" y="6011164"/>
              <a:ext cx="611990" cy="611988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6" name="PA_组合 95"/>
          <p:cNvGrpSpPr/>
          <p:nvPr>
            <p:custDataLst>
              <p:tags r:id="rId11"/>
            </p:custDataLst>
          </p:nvPr>
        </p:nvGrpSpPr>
        <p:grpSpPr>
          <a:xfrm>
            <a:off x="3922302" y="5224507"/>
            <a:ext cx="868978" cy="2556000"/>
            <a:chOff x="9272737" y="6173657"/>
            <a:chExt cx="868978" cy="2556000"/>
          </a:xfrm>
        </p:grpSpPr>
        <p:sp>
          <p:nvSpPr>
            <p:cNvPr id="31" name="等腰三角形 9_20"/>
            <p:cNvSpPr/>
            <p:nvPr/>
          </p:nvSpPr>
          <p:spPr>
            <a:xfrm rot="10800000">
              <a:off x="9272737" y="6568668"/>
              <a:ext cx="868978" cy="2160989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2" name="椭圆 31"/>
            <p:cNvSpPr>
              <a:spLocks noChangeAspect="1"/>
            </p:cNvSpPr>
            <p:nvPr/>
          </p:nvSpPr>
          <p:spPr>
            <a:xfrm>
              <a:off x="9312216" y="6173657"/>
              <a:ext cx="790021" cy="790021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7" name="PA_组合 96"/>
          <p:cNvGrpSpPr/>
          <p:nvPr>
            <p:custDataLst>
              <p:tags r:id="rId12"/>
            </p:custDataLst>
          </p:nvPr>
        </p:nvGrpSpPr>
        <p:grpSpPr>
          <a:xfrm>
            <a:off x="3113908" y="4700172"/>
            <a:ext cx="1174957" cy="3455999"/>
            <a:chOff x="8447464" y="5580235"/>
            <a:chExt cx="1174957" cy="3455999"/>
          </a:xfrm>
        </p:grpSpPr>
        <p:sp>
          <p:nvSpPr>
            <p:cNvPr id="40" name="等腰三角形 9_22"/>
            <p:cNvSpPr/>
            <p:nvPr/>
          </p:nvSpPr>
          <p:spPr>
            <a:xfrm rot="10800000">
              <a:off x="8447464" y="6114333"/>
              <a:ext cx="1174957" cy="2921901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1" name="椭圆 40"/>
            <p:cNvSpPr>
              <a:spLocks noChangeAspect="1"/>
            </p:cNvSpPr>
            <p:nvPr/>
          </p:nvSpPr>
          <p:spPr>
            <a:xfrm>
              <a:off x="8500844" y="5580235"/>
              <a:ext cx="1068199" cy="1068198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8" name="PA_组合 97"/>
          <p:cNvGrpSpPr/>
          <p:nvPr>
            <p:custDataLst>
              <p:tags r:id="rId13"/>
            </p:custDataLst>
          </p:nvPr>
        </p:nvGrpSpPr>
        <p:grpSpPr>
          <a:xfrm>
            <a:off x="540000" y="3692915"/>
            <a:ext cx="1358547" cy="3996000"/>
            <a:chOff x="5713365" y="4642065"/>
            <a:chExt cx="1358547" cy="3996000"/>
          </a:xfrm>
        </p:grpSpPr>
        <p:sp>
          <p:nvSpPr>
            <p:cNvPr id="43" name="等腰三角形 9_24"/>
            <p:cNvSpPr/>
            <p:nvPr/>
          </p:nvSpPr>
          <p:spPr>
            <a:xfrm rot="10800000">
              <a:off x="5713365" y="5259617"/>
              <a:ext cx="1358547" cy="3378448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4" name="椭圆 43"/>
            <p:cNvSpPr>
              <a:spLocks noChangeAspect="1"/>
            </p:cNvSpPr>
            <p:nvPr/>
          </p:nvSpPr>
          <p:spPr>
            <a:xfrm>
              <a:off x="5775086" y="4642065"/>
              <a:ext cx="1235107" cy="1235104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9" name="PA_组合 98"/>
          <p:cNvGrpSpPr/>
          <p:nvPr>
            <p:custDataLst>
              <p:tags r:id="rId14"/>
            </p:custDataLst>
          </p:nvPr>
        </p:nvGrpSpPr>
        <p:grpSpPr>
          <a:xfrm>
            <a:off x="1796173" y="4055160"/>
            <a:ext cx="820027" cy="2412000"/>
            <a:chOff x="7146608" y="5004310"/>
            <a:chExt cx="820027" cy="2412000"/>
          </a:xfrm>
        </p:grpSpPr>
        <p:sp>
          <p:nvSpPr>
            <p:cNvPr id="46" name="等腰三角形 9_26"/>
            <p:cNvSpPr/>
            <p:nvPr/>
          </p:nvSpPr>
          <p:spPr>
            <a:xfrm rot="10800000">
              <a:off x="7146608" y="5377067"/>
              <a:ext cx="820027" cy="2039243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7" name="椭圆 46"/>
            <p:cNvSpPr>
              <a:spLocks noChangeAspect="1"/>
            </p:cNvSpPr>
            <p:nvPr/>
          </p:nvSpPr>
          <p:spPr>
            <a:xfrm>
              <a:off x="7183863" y="5004310"/>
              <a:ext cx="745518" cy="745513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0" name="PA_组合 99"/>
          <p:cNvGrpSpPr/>
          <p:nvPr>
            <p:custDataLst>
              <p:tags r:id="rId15"/>
            </p:custDataLst>
          </p:nvPr>
        </p:nvGrpSpPr>
        <p:grpSpPr>
          <a:xfrm>
            <a:off x="1615515" y="3477001"/>
            <a:ext cx="879620" cy="2555999"/>
            <a:chOff x="6965950" y="4426151"/>
            <a:chExt cx="879620" cy="2555999"/>
          </a:xfrm>
        </p:grpSpPr>
        <p:sp>
          <p:nvSpPr>
            <p:cNvPr id="61" name="等腰三角形 9_28"/>
            <p:cNvSpPr/>
            <p:nvPr/>
          </p:nvSpPr>
          <p:spPr>
            <a:xfrm rot="10800000">
              <a:off x="6965950" y="4821161"/>
              <a:ext cx="879620" cy="2160989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62" name="椭圆 61"/>
            <p:cNvSpPr>
              <a:spLocks noChangeAspect="1"/>
            </p:cNvSpPr>
            <p:nvPr/>
          </p:nvSpPr>
          <p:spPr>
            <a:xfrm>
              <a:off x="7010750" y="4426151"/>
              <a:ext cx="790022" cy="790021"/>
            </a:xfrm>
            <a:prstGeom prst="cube">
              <a:avLst/>
            </a:prstGeom>
            <a:gradFill>
              <a:gsLst>
                <a:gs pos="1000">
                  <a:schemeClr val="accent1">
                    <a:lumMod val="20000"/>
                    <a:lumOff val="80000"/>
                  </a:schemeClr>
                </a:gs>
                <a:gs pos="60000">
                  <a:schemeClr val="accent1">
                    <a:lumMod val="75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1" name="PA_组合 100"/>
          <p:cNvGrpSpPr/>
          <p:nvPr>
            <p:custDataLst>
              <p:tags r:id="rId16"/>
            </p:custDataLst>
          </p:nvPr>
        </p:nvGrpSpPr>
        <p:grpSpPr>
          <a:xfrm>
            <a:off x="5223025" y="3692915"/>
            <a:ext cx="525546" cy="1331996"/>
            <a:chOff x="10573460" y="4642065"/>
            <a:chExt cx="525546" cy="1331996"/>
          </a:xfrm>
        </p:grpSpPr>
        <p:sp>
          <p:nvSpPr>
            <p:cNvPr id="67" name="等腰三角形 9_30"/>
            <p:cNvSpPr/>
            <p:nvPr/>
          </p:nvSpPr>
          <p:spPr>
            <a:xfrm rot="10800000">
              <a:off x="10573460" y="4847912"/>
              <a:ext cx="525546" cy="1126149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68" name="椭圆 67"/>
            <p:cNvSpPr>
              <a:spLocks noChangeAspect="1"/>
            </p:cNvSpPr>
            <p:nvPr/>
          </p:nvSpPr>
          <p:spPr>
            <a:xfrm>
              <a:off x="10630379" y="4642065"/>
              <a:ext cx="411710" cy="411701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2" name="PA_组合 101"/>
          <p:cNvGrpSpPr/>
          <p:nvPr>
            <p:custDataLst>
              <p:tags r:id="rId17"/>
            </p:custDataLst>
          </p:nvPr>
        </p:nvGrpSpPr>
        <p:grpSpPr>
          <a:xfrm>
            <a:off x="4370912" y="3087369"/>
            <a:ext cx="715672" cy="1980000"/>
            <a:chOff x="9721347" y="4036519"/>
            <a:chExt cx="715672" cy="1980000"/>
          </a:xfrm>
        </p:grpSpPr>
        <p:sp>
          <p:nvSpPr>
            <p:cNvPr id="70" name="等腰三角形 9_32"/>
            <p:cNvSpPr/>
            <p:nvPr/>
          </p:nvSpPr>
          <p:spPr>
            <a:xfrm rot="10800000">
              <a:off x="9721347" y="4342513"/>
              <a:ext cx="715672" cy="1674006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1" name="椭圆 70"/>
            <p:cNvSpPr>
              <a:spLocks noChangeAspect="1"/>
            </p:cNvSpPr>
            <p:nvPr/>
          </p:nvSpPr>
          <p:spPr>
            <a:xfrm>
              <a:off x="9773189" y="4036519"/>
              <a:ext cx="611990" cy="611988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7" name="PA_组合 126"/>
          <p:cNvGrpSpPr/>
          <p:nvPr>
            <p:custDataLst>
              <p:tags r:id="rId18"/>
            </p:custDataLst>
          </p:nvPr>
        </p:nvGrpSpPr>
        <p:grpSpPr>
          <a:xfrm>
            <a:off x="1746857" y="2475090"/>
            <a:ext cx="1077041" cy="3167998"/>
            <a:chOff x="7097292" y="3424240"/>
            <a:chExt cx="1077041" cy="3167998"/>
          </a:xfrm>
        </p:grpSpPr>
        <p:sp>
          <p:nvSpPr>
            <p:cNvPr id="76" name="等腰三角形 9_34"/>
            <p:cNvSpPr/>
            <p:nvPr/>
          </p:nvSpPr>
          <p:spPr>
            <a:xfrm rot="10800000">
              <a:off x="7097292" y="3913829"/>
              <a:ext cx="1077041" cy="2678409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7" name="椭圆 76"/>
            <p:cNvSpPr>
              <a:spLocks noChangeAspect="1"/>
            </p:cNvSpPr>
            <p:nvPr/>
          </p:nvSpPr>
          <p:spPr>
            <a:xfrm>
              <a:off x="7146224" y="3424240"/>
              <a:ext cx="979179" cy="979179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8" name="PA_组合 127"/>
          <p:cNvGrpSpPr/>
          <p:nvPr>
            <p:custDataLst>
              <p:tags r:id="rId19"/>
            </p:custDataLst>
          </p:nvPr>
        </p:nvGrpSpPr>
        <p:grpSpPr>
          <a:xfrm>
            <a:off x="2904794" y="1885224"/>
            <a:ext cx="759196" cy="2124000"/>
            <a:chOff x="8359404" y="2834374"/>
            <a:chExt cx="759196" cy="2124000"/>
          </a:xfrm>
        </p:grpSpPr>
        <p:sp>
          <p:nvSpPr>
            <p:cNvPr id="82" name="等腰三角形 9_36"/>
            <p:cNvSpPr/>
            <p:nvPr/>
          </p:nvSpPr>
          <p:spPr>
            <a:xfrm rot="10800000">
              <a:off x="8359404" y="3162622"/>
              <a:ext cx="759196" cy="1795752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3" name="椭圆 82"/>
            <p:cNvSpPr>
              <a:spLocks noChangeAspect="1"/>
            </p:cNvSpPr>
            <p:nvPr/>
          </p:nvSpPr>
          <p:spPr>
            <a:xfrm>
              <a:off x="8410754" y="2834374"/>
              <a:ext cx="656498" cy="656497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9" name="PA_组合 128"/>
          <p:cNvGrpSpPr/>
          <p:nvPr>
            <p:custDataLst>
              <p:tags r:id="rId20"/>
            </p:custDataLst>
          </p:nvPr>
        </p:nvGrpSpPr>
        <p:grpSpPr>
          <a:xfrm>
            <a:off x="2152870" y="1793521"/>
            <a:ext cx="655340" cy="1728000"/>
            <a:chOff x="7769523" y="2742671"/>
            <a:chExt cx="655340" cy="1728000"/>
          </a:xfrm>
        </p:grpSpPr>
        <p:sp>
          <p:nvSpPr>
            <p:cNvPr id="85" name="等腰三角形 9_38"/>
            <p:cNvSpPr/>
            <p:nvPr/>
          </p:nvSpPr>
          <p:spPr>
            <a:xfrm rot="10800000">
              <a:off x="7769523" y="3009721"/>
              <a:ext cx="655340" cy="1460950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6" name="椭圆 85"/>
            <p:cNvSpPr>
              <a:spLocks noChangeAspect="1"/>
            </p:cNvSpPr>
            <p:nvPr/>
          </p:nvSpPr>
          <p:spPr>
            <a:xfrm>
              <a:off x="7830143" y="2742671"/>
              <a:ext cx="534102" cy="534099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0" name="PA_组合 129"/>
          <p:cNvGrpSpPr/>
          <p:nvPr>
            <p:custDataLst>
              <p:tags r:id="rId21"/>
            </p:custDataLst>
          </p:nvPr>
        </p:nvGrpSpPr>
        <p:grpSpPr>
          <a:xfrm>
            <a:off x="2848075" y="1459897"/>
            <a:ext cx="537440" cy="1404000"/>
            <a:chOff x="8279535" y="2409047"/>
            <a:chExt cx="537440" cy="1404000"/>
          </a:xfrm>
        </p:grpSpPr>
        <p:sp>
          <p:nvSpPr>
            <p:cNvPr id="88" name="等腰三角形 9_40"/>
            <p:cNvSpPr/>
            <p:nvPr/>
          </p:nvSpPr>
          <p:spPr>
            <a:xfrm rot="10800000">
              <a:off x="8279535" y="2626025"/>
              <a:ext cx="537440" cy="1187022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9" name="椭圆 88"/>
            <p:cNvSpPr>
              <a:spLocks noChangeAspect="1"/>
            </p:cNvSpPr>
            <p:nvPr/>
          </p:nvSpPr>
          <p:spPr>
            <a:xfrm>
              <a:off x="8331276" y="2409047"/>
              <a:ext cx="433959" cy="433955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1" name="PA_组合 130"/>
          <p:cNvGrpSpPr/>
          <p:nvPr>
            <p:custDataLst>
              <p:tags r:id="rId22"/>
            </p:custDataLst>
          </p:nvPr>
        </p:nvGrpSpPr>
        <p:grpSpPr>
          <a:xfrm>
            <a:off x="3431259" y="1102621"/>
            <a:ext cx="788156" cy="2160000"/>
            <a:chOff x="8851144" y="2051771"/>
            <a:chExt cx="788156" cy="2160000"/>
          </a:xfrm>
        </p:grpSpPr>
        <p:sp>
          <p:nvSpPr>
            <p:cNvPr id="91" name="等腰三角形 9_42"/>
            <p:cNvSpPr/>
            <p:nvPr/>
          </p:nvSpPr>
          <p:spPr>
            <a:xfrm rot="10800000">
              <a:off x="8851144" y="2385583"/>
              <a:ext cx="788156" cy="1826188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92" name="立方体 91"/>
            <p:cNvSpPr>
              <a:spLocks noChangeAspect="1"/>
            </p:cNvSpPr>
            <p:nvPr/>
          </p:nvSpPr>
          <p:spPr>
            <a:xfrm>
              <a:off x="8911411" y="2051771"/>
              <a:ext cx="667625" cy="667624"/>
            </a:xfrm>
            <a:prstGeom prst="cube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60000">
                  <a:schemeClr val="accent3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2" name="PA_组合 131"/>
          <p:cNvGrpSpPr/>
          <p:nvPr>
            <p:custDataLst>
              <p:tags r:id="rId23"/>
            </p:custDataLst>
          </p:nvPr>
        </p:nvGrpSpPr>
        <p:grpSpPr>
          <a:xfrm>
            <a:off x="2438362" y="880423"/>
            <a:ext cx="536716" cy="1331997"/>
            <a:chOff x="7811947" y="1829573"/>
            <a:chExt cx="536716" cy="1331997"/>
          </a:xfrm>
        </p:grpSpPr>
        <p:sp>
          <p:nvSpPr>
            <p:cNvPr id="94" name="等腰三角形 9_44"/>
            <p:cNvSpPr/>
            <p:nvPr/>
          </p:nvSpPr>
          <p:spPr>
            <a:xfrm rot="10800000">
              <a:off x="7811947" y="2035421"/>
              <a:ext cx="536716" cy="1126149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>
              <a:off x="7874453" y="1829573"/>
              <a:ext cx="411705" cy="411701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3" name="PA_组合 132"/>
          <p:cNvGrpSpPr/>
          <p:nvPr>
            <p:custDataLst>
              <p:tags r:id="rId24"/>
            </p:custDataLst>
          </p:nvPr>
        </p:nvGrpSpPr>
        <p:grpSpPr>
          <a:xfrm>
            <a:off x="1894910" y="4517180"/>
            <a:ext cx="1358542" cy="3996000"/>
            <a:chOff x="7245345" y="5466330"/>
            <a:chExt cx="1358542" cy="3996000"/>
          </a:xfrm>
        </p:grpSpPr>
        <p:sp>
          <p:nvSpPr>
            <p:cNvPr id="34" name="等腰三角形 9_46"/>
            <p:cNvSpPr/>
            <p:nvPr/>
          </p:nvSpPr>
          <p:spPr>
            <a:xfrm rot="10800000">
              <a:off x="7245345" y="6083882"/>
              <a:ext cx="1358542" cy="3378448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5" name="椭圆 34"/>
            <p:cNvSpPr>
              <a:spLocks noChangeAspect="1"/>
            </p:cNvSpPr>
            <p:nvPr/>
          </p:nvSpPr>
          <p:spPr>
            <a:xfrm>
              <a:off x="7307066" y="5466330"/>
              <a:ext cx="1235103" cy="1235104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4" name="PA_组合 133"/>
          <p:cNvGrpSpPr/>
          <p:nvPr>
            <p:custDataLst>
              <p:tags r:id="rId25"/>
            </p:custDataLst>
          </p:nvPr>
        </p:nvGrpSpPr>
        <p:grpSpPr>
          <a:xfrm>
            <a:off x="1345930" y="4397768"/>
            <a:ext cx="917938" cy="2700000"/>
            <a:chOff x="6696365" y="5346918"/>
            <a:chExt cx="917938" cy="2700000"/>
          </a:xfrm>
        </p:grpSpPr>
        <p:sp>
          <p:nvSpPr>
            <p:cNvPr id="37" name="等腰三角形 9_48"/>
            <p:cNvSpPr/>
            <p:nvPr/>
          </p:nvSpPr>
          <p:spPr>
            <a:xfrm rot="10800000">
              <a:off x="6696365" y="5764183"/>
              <a:ext cx="917938" cy="2282735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8" name="椭圆 37"/>
            <p:cNvSpPr>
              <a:spLocks noChangeAspect="1"/>
            </p:cNvSpPr>
            <p:nvPr/>
          </p:nvSpPr>
          <p:spPr>
            <a:xfrm>
              <a:off x="6738068" y="5346918"/>
              <a:ext cx="834533" cy="834530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5" name="PA_组合 134"/>
          <p:cNvGrpSpPr/>
          <p:nvPr>
            <p:custDataLst>
              <p:tags r:id="rId26"/>
            </p:custDataLst>
          </p:nvPr>
        </p:nvGrpSpPr>
        <p:grpSpPr>
          <a:xfrm>
            <a:off x="894749" y="5308825"/>
            <a:ext cx="1174953" cy="3455999"/>
            <a:chOff x="6245184" y="6257975"/>
            <a:chExt cx="1174953" cy="3455999"/>
          </a:xfrm>
        </p:grpSpPr>
        <p:sp>
          <p:nvSpPr>
            <p:cNvPr id="22" name="等腰三角形 9_50"/>
            <p:cNvSpPr/>
            <p:nvPr/>
          </p:nvSpPr>
          <p:spPr>
            <a:xfrm rot="10800000">
              <a:off x="6245184" y="6792073"/>
              <a:ext cx="1174953" cy="2921901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>
              <a:spLocks noChangeAspect="1"/>
            </p:cNvSpPr>
            <p:nvPr/>
          </p:nvSpPr>
          <p:spPr>
            <a:xfrm>
              <a:off x="6298564" y="6257975"/>
              <a:ext cx="1068195" cy="1068198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6" name="PA_组合 135"/>
          <p:cNvGrpSpPr/>
          <p:nvPr>
            <p:custDataLst>
              <p:tags r:id="rId27"/>
            </p:custDataLst>
          </p:nvPr>
        </p:nvGrpSpPr>
        <p:grpSpPr>
          <a:xfrm>
            <a:off x="3316733" y="2168914"/>
            <a:ext cx="905695" cy="2664001"/>
            <a:chOff x="9014414" y="3129639"/>
            <a:chExt cx="905695" cy="2664001"/>
          </a:xfrm>
        </p:grpSpPr>
        <p:sp>
          <p:nvSpPr>
            <p:cNvPr id="79" name="等腰三角形 9_52"/>
            <p:cNvSpPr/>
            <p:nvPr/>
          </p:nvSpPr>
          <p:spPr>
            <a:xfrm rot="10800000">
              <a:off x="9014414" y="3541341"/>
              <a:ext cx="905695" cy="2252299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0" name="椭圆 79"/>
            <p:cNvSpPr>
              <a:spLocks noChangeAspect="1"/>
            </p:cNvSpPr>
            <p:nvPr/>
          </p:nvSpPr>
          <p:spPr>
            <a:xfrm>
              <a:off x="9055561" y="3129639"/>
              <a:ext cx="823402" cy="823403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7" name="PA_组合 136"/>
          <p:cNvGrpSpPr/>
          <p:nvPr>
            <p:custDataLst>
              <p:tags r:id="rId28"/>
            </p:custDataLst>
          </p:nvPr>
        </p:nvGrpSpPr>
        <p:grpSpPr>
          <a:xfrm>
            <a:off x="4066694" y="3948246"/>
            <a:ext cx="1077041" cy="3168000"/>
            <a:chOff x="9417129" y="4897396"/>
            <a:chExt cx="1077041" cy="3168000"/>
          </a:xfrm>
        </p:grpSpPr>
        <p:sp>
          <p:nvSpPr>
            <p:cNvPr id="55" name="等腰三角形 9_54"/>
            <p:cNvSpPr/>
            <p:nvPr/>
          </p:nvSpPr>
          <p:spPr>
            <a:xfrm rot="10800000">
              <a:off x="9417129" y="5386987"/>
              <a:ext cx="1077041" cy="2678409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6" name="椭圆 55"/>
            <p:cNvSpPr>
              <a:spLocks noChangeAspect="1"/>
            </p:cNvSpPr>
            <p:nvPr/>
          </p:nvSpPr>
          <p:spPr>
            <a:xfrm>
              <a:off x="9466061" y="4897396"/>
              <a:ext cx="979179" cy="979182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8" name="PA_组合 137"/>
          <p:cNvGrpSpPr/>
          <p:nvPr>
            <p:custDataLst>
              <p:tags r:id="rId29"/>
            </p:custDataLst>
          </p:nvPr>
        </p:nvGrpSpPr>
        <p:grpSpPr>
          <a:xfrm>
            <a:off x="4723185" y="4697255"/>
            <a:ext cx="632480" cy="1692000"/>
            <a:chOff x="10073620" y="5646405"/>
            <a:chExt cx="632480" cy="1692000"/>
          </a:xfrm>
        </p:grpSpPr>
        <p:sp>
          <p:nvSpPr>
            <p:cNvPr id="52" name="等腰三角形 9_56"/>
            <p:cNvSpPr/>
            <p:nvPr/>
          </p:nvSpPr>
          <p:spPr>
            <a:xfrm rot="10800000">
              <a:off x="10073620" y="5907891"/>
              <a:ext cx="632480" cy="1430514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3" name="椭圆 52"/>
            <p:cNvSpPr>
              <a:spLocks noChangeAspect="1"/>
            </p:cNvSpPr>
            <p:nvPr/>
          </p:nvSpPr>
          <p:spPr>
            <a:xfrm>
              <a:off x="10128371" y="5646405"/>
              <a:ext cx="522979" cy="522972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9" name="PA_组合 138"/>
          <p:cNvGrpSpPr/>
          <p:nvPr>
            <p:custDataLst>
              <p:tags r:id="rId30"/>
            </p:custDataLst>
          </p:nvPr>
        </p:nvGrpSpPr>
        <p:grpSpPr>
          <a:xfrm>
            <a:off x="4880568" y="5294536"/>
            <a:ext cx="1077041" cy="3168000"/>
            <a:chOff x="10231003" y="6243686"/>
            <a:chExt cx="1077041" cy="3168000"/>
          </a:xfrm>
        </p:grpSpPr>
        <p:sp>
          <p:nvSpPr>
            <p:cNvPr id="25" name="等腰三角形 9"/>
            <p:cNvSpPr/>
            <p:nvPr/>
          </p:nvSpPr>
          <p:spPr>
            <a:xfrm rot="10800000">
              <a:off x="10231003" y="6733277"/>
              <a:ext cx="1077041" cy="2678409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6" name="椭圆 25"/>
            <p:cNvSpPr>
              <a:spLocks noChangeAspect="1"/>
            </p:cNvSpPr>
            <p:nvPr/>
          </p:nvSpPr>
          <p:spPr>
            <a:xfrm>
              <a:off x="10279935" y="6243686"/>
              <a:ext cx="979179" cy="979182"/>
            </a:xfrm>
            <a:prstGeom prst="cube">
              <a:avLst/>
            </a:prstGeom>
            <a:gradFill>
              <a:gsLst>
                <a:gs pos="1000">
                  <a:schemeClr val="accent1">
                    <a:lumMod val="20000"/>
                    <a:lumOff val="80000"/>
                  </a:schemeClr>
                </a:gs>
                <a:gs pos="60000">
                  <a:schemeClr val="accent1">
                    <a:lumMod val="75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7" name="PA_矩形 104"/>
          <p:cNvSpPr/>
          <p:nvPr>
            <p:custDataLst>
              <p:tags r:id="rId31"/>
            </p:custDataLst>
          </p:nvPr>
        </p:nvSpPr>
        <p:spPr>
          <a:xfrm>
            <a:off x="5523955" y="3298822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  <a:cs typeface="+mn-ea"/>
                <a:sym typeface="+mn-lt"/>
              </a:rPr>
              <a:t>刘宏月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_GB2312" panose="02010609030101010101" pitchFamily="49" charset="-122"/>
              <a:ea typeface="楷体_GB2312" panose="02010609030101010101" pitchFamily="49" charset="-122"/>
              <a:cs typeface="+mn-ea"/>
              <a:sym typeface="+mn-lt"/>
            </a:endParaRPr>
          </a:p>
          <a:p>
            <a:pPr algn="r">
              <a:lnSpc>
                <a:spcPct val="125000"/>
              </a:lnSpc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  <a:ea typeface="楷体_GB2312" panose="02010609030101010101" pitchFamily="49" charset="-122"/>
                <a:cs typeface="+mn-ea"/>
                <a:sym typeface="+mn-lt"/>
              </a:rPr>
              <a:t>18623717058</a:t>
            </a:r>
          </a:p>
          <a:p>
            <a:pPr algn="r">
              <a:lnSpc>
                <a:spcPct val="125000"/>
              </a:lnSpc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  <a:cs typeface="+mn-ea"/>
                <a:sym typeface="+mn-lt"/>
              </a:rPr>
              <a:t>河南工业大学 信息科学与工程学院</a:t>
            </a:r>
          </a:p>
        </p:txBody>
      </p:sp>
      <p:sp>
        <p:nvSpPr>
          <p:cNvPr id="108" name="PA_文本框 18"/>
          <p:cNvSpPr txBox="1"/>
          <p:nvPr>
            <p:custDataLst>
              <p:tags r:id="rId32"/>
            </p:custDataLst>
          </p:nvPr>
        </p:nvSpPr>
        <p:spPr>
          <a:xfrm>
            <a:off x="4354531" y="1781174"/>
            <a:ext cx="7265424" cy="1200329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zh-CN"/>
            </a:defPPr>
            <a:lvl1pPr>
              <a:defRPr sz="5400" b="1">
                <a:solidFill>
                  <a:srgbClr val="6BB2E1">
                    <a:lumMod val="75000"/>
                  </a:srgbClr>
                </a:solidFill>
                <a:effectLst>
                  <a:innerShdw blurRad="127000" dist="63500" dir="16200000">
                    <a:prstClr val="black">
                      <a:alpha val="50000"/>
                    </a:prstClr>
                  </a:innerShdw>
                </a:effectLst>
                <a:latin typeface="微软雅黑"/>
                <a:ea typeface="微软雅黑"/>
              </a:defRPr>
            </a:lvl1pPr>
          </a:lstStyle>
          <a:p>
            <a:pPr algn="r"/>
            <a:r>
              <a:rPr lang="en-US" altLang="zh-CN" sz="7200" dirty="0">
                <a:solidFill>
                  <a:schemeClr val="bg1"/>
                </a:solidFill>
                <a:latin typeface="Agency FB" panose="020B0503020202020204" pitchFamily="34" charset="0"/>
                <a:ea typeface="+mn-ea"/>
                <a:cs typeface="+mn-ea"/>
              </a:rPr>
              <a:t>Discrete Mathematics </a:t>
            </a:r>
            <a:endParaRPr lang="zh-CN" altLang="en-US" sz="7200" dirty="0">
              <a:solidFill>
                <a:schemeClr val="bg1"/>
              </a:solidFill>
              <a:latin typeface="Agency FB" panose="020B0503020202020204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109" name="PA_圆角矩形 159"/>
          <p:cNvSpPr/>
          <p:nvPr>
            <p:custDataLst>
              <p:tags r:id="rId33"/>
            </p:custDataLst>
          </p:nvPr>
        </p:nvSpPr>
        <p:spPr>
          <a:xfrm>
            <a:off x="9720000" y="5040000"/>
            <a:ext cx="1840219" cy="413808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25400">
            <a:gradFill>
              <a:gsLst>
                <a:gs pos="0">
                  <a:schemeClr val="tx2">
                    <a:lumMod val="40000"/>
                    <a:lumOff val="60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innerShdw blurRad="127000" dist="635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prstClr val="white"/>
                </a:solidFill>
                <a:sym typeface="+mn-lt"/>
              </a:rPr>
              <a:t>Autumn 2020</a:t>
            </a:r>
            <a:endParaRPr lang="zh-CN" altLang="en-US" sz="2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10" name="PA_文本框 140"/>
          <p:cNvSpPr txBox="1"/>
          <p:nvPr>
            <p:custDataLst>
              <p:tags r:id="rId34"/>
            </p:custDataLst>
          </p:nvPr>
        </p:nvSpPr>
        <p:spPr>
          <a:xfrm>
            <a:off x="6597291" y="674662"/>
            <a:ext cx="50226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+mn-lt"/>
              </a:rPr>
              <a:t>离散数学</a:t>
            </a:r>
          </a:p>
        </p:txBody>
      </p:sp>
    </p:spTree>
    <p:extLst>
      <p:ext uri="{BB962C8B-B14F-4D97-AF65-F5344CB8AC3E}">
        <p14:creationId xmlns:p14="http://schemas.microsoft.com/office/powerpoint/2010/main" val="340808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2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2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2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2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2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2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2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2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2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2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2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2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decel="10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2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2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decel="10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2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2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2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2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12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2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1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1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12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12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5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7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7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7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129" dur="100" fill="hold"/>
                                        <p:tgtEl>
                                          <p:spTgt spid="110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30" presetID="6" presetClass="emph" presetSubtype="0" fill="hold" grpId="2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animScale>
                                      <p:cBhvr>
                                        <p:cTn id="131" dur="750" fill="hold"/>
                                        <p:tgtEl>
                                          <p:spTgt spid="110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32" presetID="45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138" dur="100" fill="hold"/>
                                        <p:tgtEl>
                                          <p:spTgt spid="108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39" presetID="6" presetClass="emph" presetSubtype="0" fill="hold" grpId="2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animScale>
                                      <p:cBhvr>
                                        <p:cTn id="140" dur="1000" fill="hold"/>
                                        <p:tgtEl>
                                          <p:spTgt spid="108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63" presetClass="path" presetSubtype="0" decel="10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5E-6 1.11022E-16 L 0.09037 1.11022E-16 " pathEditMode="relative" rAng="0" ptsTypes="AA">
                                      <p:cBhvr>
                                        <p:cTn id="145" dur="1250" spd="-100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8" y="0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2" presetClass="path" presetSubtype="0" decel="10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3.75E-6 3.7037E-6 L 3.75E-6 0.07129 " pathEditMode="relative" rAng="0" ptsTypes="AA">
                                      <p:cBhvr>
                                        <p:cTn id="150" dur="1250" spd="-100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107" grpId="0"/>
      <p:bldP spid="107" grpId="1"/>
      <p:bldP spid="108" grpId="0"/>
      <p:bldP spid="108" grpId="1"/>
      <p:bldP spid="108" grpId="2"/>
      <p:bldP spid="109" grpId="0" animBg="1"/>
      <p:bldP spid="109" grpId="1" animBg="1"/>
      <p:bldP spid="110" grpId="0"/>
      <p:bldP spid="110" grpId="1"/>
      <p:bldP spid="110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516000" y="1008000"/>
            <a:ext cx="11160000" cy="4647426"/>
          </a:xfrm>
        </p:spPr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笛卡尔积的性质</a:t>
            </a:r>
          </a:p>
          <a:p>
            <a:r>
              <a:rPr lang="zh-CN" altLang="en-US" dirty="0"/>
              <a:t>例</a:t>
            </a:r>
            <a:r>
              <a:rPr lang="en-US" altLang="zh-CN" dirty="0"/>
              <a:t>2  </a:t>
            </a:r>
            <a:r>
              <a:rPr lang="en-US" altLang="zh-CN" sz="2800" b="1" dirty="0">
                <a:ea typeface="楷体_GB2312" panose="02010609030101010101" pitchFamily="49" charset="-122"/>
              </a:rPr>
              <a:t>(1)  </a:t>
            </a:r>
            <a:r>
              <a:rPr lang="zh-CN" altLang="en-US" sz="2800" b="1" dirty="0">
                <a:ea typeface="楷体_GB2312" panose="02010609030101010101" pitchFamily="49" charset="-122"/>
              </a:rPr>
              <a:t>证明</a:t>
            </a:r>
            <a:r>
              <a:rPr lang="en-US" altLang="zh-CN" sz="2800" b="1" dirty="0">
                <a:ea typeface="楷体_GB2312" panose="02010609030101010101" pitchFamily="49" charset="-122"/>
              </a:rPr>
              <a:t>A=B, C=D </a:t>
            </a:r>
            <a:r>
              <a:rPr lang="en-US" altLang="zh-CN" sz="2800" b="1" dirty="0">
                <a:ea typeface="楷体_GB2312" panose="02010609030101010101" pitchFamily="49" charset="-122"/>
                <a:sym typeface="Symbol" panose="05050102010706020507" pitchFamily="18" charset="2"/>
              </a:rPr>
              <a:t></a:t>
            </a:r>
            <a:r>
              <a:rPr lang="en-US" altLang="zh-CN" sz="2800" b="1" dirty="0">
                <a:ea typeface="楷体_GB2312" panose="02010609030101010101" pitchFamily="49" charset="-122"/>
              </a:rPr>
              <a:t> A</a:t>
            </a:r>
            <a:r>
              <a:rPr lang="en-US" altLang="zh-CN" sz="2800" b="1" dirty="0">
                <a:ea typeface="楷体_GB2312" panose="02010609030101010101" pitchFamily="49" charset="-122"/>
                <a:sym typeface="Symbol" panose="05050102010706020507" pitchFamily="18" charset="2"/>
              </a:rPr>
              <a:t></a:t>
            </a:r>
            <a:r>
              <a:rPr lang="en-US" altLang="zh-CN" sz="2800" b="1" dirty="0">
                <a:ea typeface="楷体_GB2312" panose="02010609030101010101" pitchFamily="49" charset="-122"/>
              </a:rPr>
              <a:t>C=B</a:t>
            </a:r>
            <a:r>
              <a:rPr lang="en-US" altLang="zh-CN" sz="2800" b="1" dirty="0">
                <a:ea typeface="楷体_GB2312" panose="02010609030101010101" pitchFamily="49" charset="-122"/>
                <a:sym typeface="Symbol" panose="05050102010706020507" pitchFamily="18" charset="2"/>
              </a:rPr>
              <a:t></a:t>
            </a:r>
            <a:r>
              <a:rPr lang="en-US" altLang="zh-CN" sz="2800" b="1" dirty="0">
                <a:ea typeface="楷体_GB2312" panose="02010609030101010101" pitchFamily="49" charset="-122"/>
              </a:rPr>
              <a:t>D .</a:t>
            </a:r>
          </a:p>
          <a:p>
            <a:pPr marL="1077913" lvl="1" indent="0">
              <a:buNone/>
            </a:pPr>
            <a:r>
              <a:rPr lang="en-US" altLang="zh-CN" dirty="0"/>
              <a:t>(2)  A</a:t>
            </a:r>
            <a:r>
              <a:rPr lang="en-US" altLang="zh-CN" dirty="0">
                <a:sym typeface="Symbol" panose="05050102010706020507" pitchFamily="18" charset="2"/>
              </a:rPr>
              <a:t></a:t>
            </a:r>
            <a:r>
              <a:rPr lang="en-US" altLang="zh-CN" dirty="0"/>
              <a:t>C = B</a:t>
            </a:r>
            <a:r>
              <a:rPr lang="en-US" altLang="zh-CN" dirty="0">
                <a:sym typeface="Symbol" panose="05050102010706020507" pitchFamily="18" charset="2"/>
              </a:rPr>
              <a:t></a:t>
            </a:r>
            <a:r>
              <a:rPr lang="en-US" altLang="zh-CN" dirty="0"/>
              <a:t>D</a:t>
            </a:r>
            <a:r>
              <a:rPr lang="zh-CN" altLang="en-US" dirty="0"/>
              <a:t>是否推出</a:t>
            </a:r>
            <a:r>
              <a:rPr lang="en-US" altLang="zh-CN" dirty="0"/>
              <a:t>A=B, C=D? </a:t>
            </a:r>
            <a:r>
              <a:rPr lang="zh-CN" altLang="en-US" dirty="0"/>
              <a:t>为什么？</a:t>
            </a:r>
            <a:endParaRPr lang="en-US" altLang="zh-CN" dirty="0"/>
          </a:p>
          <a:p>
            <a:pPr lvl="1"/>
            <a:r>
              <a:rPr lang="zh-CN" altLang="en-US" dirty="0"/>
              <a:t>解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(1) </a:t>
            </a:r>
            <a:r>
              <a:rPr lang="zh-CN" altLang="en-US" dirty="0"/>
              <a:t>任取</a:t>
            </a:r>
            <a:r>
              <a:rPr lang="en-US" altLang="zh-CN" dirty="0"/>
              <a:t>&lt;</a:t>
            </a:r>
            <a:r>
              <a:rPr lang="en-US" altLang="zh-CN" dirty="0" err="1"/>
              <a:t>x,y</a:t>
            </a:r>
            <a:r>
              <a:rPr lang="en-US" altLang="zh-CN" dirty="0"/>
              <a:t>&gt;</a:t>
            </a:r>
            <a:r>
              <a:rPr lang="en-US" altLang="zh-CN" dirty="0">
                <a:sym typeface="Symbol" panose="05050102010706020507" pitchFamily="18" charset="2"/>
              </a:rPr>
              <a:t></a:t>
            </a:r>
            <a:r>
              <a:rPr lang="en-US" altLang="zh-CN" dirty="0"/>
              <a:t>A</a:t>
            </a:r>
            <a:r>
              <a:rPr lang="en-US" altLang="zh-CN" dirty="0">
                <a:sym typeface="Symbol" panose="05050102010706020507" pitchFamily="18" charset="2"/>
              </a:rPr>
              <a:t></a:t>
            </a:r>
            <a:r>
              <a:rPr lang="en-US" altLang="zh-CN" dirty="0"/>
              <a:t>C, </a:t>
            </a:r>
            <a:r>
              <a:rPr lang="zh-CN" altLang="en-US" dirty="0"/>
              <a:t>那么</a:t>
            </a:r>
            <a:endParaRPr lang="en-US" altLang="zh-CN" dirty="0"/>
          </a:p>
          <a:p>
            <a:pPr marL="1080000" lvl="1" indent="0">
              <a:buNone/>
            </a:pPr>
            <a:r>
              <a:rPr lang="en-US" altLang="zh-CN" dirty="0"/>
              <a:t>     &lt;</a:t>
            </a:r>
            <a:r>
              <a:rPr lang="en-US" altLang="zh-CN" dirty="0" err="1"/>
              <a:t>x,y</a:t>
            </a:r>
            <a:r>
              <a:rPr lang="en-US" altLang="zh-CN" dirty="0"/>
              <a:t>&gt;</a:t>
            </a:r>
            <a:r>
              <a:rPr lang="en-US" altLang="zh-CN" dirty="0">
                <a:sym typeface="Symbol" panose="05050102010706020507" pitchFamily="18" charset="2"/>
              </a:rPr>
              <a:t></a:t>
            </a:r>
            <a:r>
              <a:rPr lang="en-US" altLang="zh-CN" dirty="0"/>
              <a:t>A</a:t>
            </a:r>
            <a:r>
              <a:rPr lang="en-US" altLang="zh-CN" dirty="0">
                <a:sym typeface="Symbol" panose="05050102010706020507" pitchFamily="18" charset="2"/>
              </a:rPr>
              <a:t></a:t>
            </a:r>
            <a:r>
              <a:rPr lang="en-US" altLang="zh-CN" dirty="0"/>
              <a:t>C</a:t>
            </a:r>
            <a:endParaRPr lang="en-US" altLang="zh-CN" dirty="0">
              <a:sym typeface="Symbol" panose="05050102010706020507" pitchFamily="18" charset="2"/>
            </a:endParaRPr>
          </a:p>
          <a:p>
            <a:pPr marL="1080000" lvl="1" indent="0">
              <a:buNone/>
            </a:pPr>
            <a:r>
              <a:rPr lang="en-US" altLang="zh-CN" dirty="0">
                <a:sym typeface="Symbol" panose="05050102010706020507" pitchFamily="18" charset="2"/>
              </a:rPr>
              <a:t></a:t>
            </a:r>
            <a:r>
              <a:rPr lang="en-US" altLang="zh-CN" dirty="0"/>
              <a:t> </a:t>
            </a:r>
            <a:r>
              <a:rPr lang="en-US" altLang="zh-CN" dirty="0" err="1"/>
              <a:t>x</a:t>
            </a:r>
            <a:r>
              <a:rPr lang="en-US" altLang="zh-CN" dirty="0" err="1">
                <a:sym typeface="Symbol" panose="05050102010706020507" pitchFamily="18" charset="2"/>
              </a:rPr>
              <a:t></a:t>
            </a:r>
            <a:r>
              <a:rPr lang="en-US" altLang="zh-CN" dirty="0" err="1"/>
              <a:t>A</a:t>
            </a:r>
            <a:r>
              <a:rPr lang="en-US" altLang="zh-CN" dirty="0" err="1">
                <a:sym typeface="Symbol" panose="05050102010706020507" pitchFamily="18" charset="2"/>
              </a:rPr>
              <a:t></a:t>
            </a:r>
            <a:r>
              <a:rPr lang="en-US" altLang="zh-CN" dirty="0" err="1"/>
              <a:t>y</a:t>
            </a:r>
            <a:r>
              <a:rPr lang="en-US" altLang="zh-CN" dirty="0" err="1">
                <a:sym typeface="Symbol" panose="05050102010706020507" pitchFamily="18" charset="2"/>
              </a:rPr>
              <a:t></a:t>
            </a:r>
            <a:r>
              <a:rPr lang="en-US" altLang="zh-CN" dirty="0" err="1"/>
              <a:t>C</a:t>
            </a:r>
            <a:r>
              <a:rPr lang="en-US" altLang="zh-CN" dirty="0"/>
              <a:t> </a:t>
            </a:r>
            <a:r>
              <a:rPr lang="en-US" altLang="zh-CN" dirty="0">
                <a:sym typeface="Symbol" panose="05050102010706020507" pitchFamily="18" charset="2"/>
              </a:rPr>
              <a:t></a:t>
            </a:r>
            <a:r>
              <a:rPr lang="en-US" altLang="zh-CN" dirty="0"/>
              <a:t> </a:t>
            </a:r>
            <a:r>
              <a:rPr lang="en-US" altLang="zh-CN" dirty="0" err="1"/>
              <a:t>x</a:t>
            </a:r>
            <a:r>
              <a:rPr lang="en-US" altLang="zh-CN" dirty="0" err="1">
                <a:sym typeface="Symbol" panose="05050102010706020507" pitchFamily="18" charset="2"/>
              </a:rPr>
              <a:t></a:t>
            </a:r>
            <a:r>
              <a:rPr lang="en-US" altLang="zh-CN" dirty="0" err="1"/>
              <a:t>B</a:t>
            </a:r>
            <a:r>
              <a:rPr lang="en-US" altLang="zh-CN" dirty="0" err="1">
                <a:sym typeface="Symbol" panose="05050102010706020507" pitchFamily="18" charset="2"/>
              </a:rPr>
              <a:t></a:t>
            </a:r>
            <a:r>
              <a:rPr lang="en-US" altLang="zh-CN" dirty="0" err="1"/>
              <a:t>y</a:t>
            </a:r>
            <a:r>
              <a:rPr lang="en-US" altLang="zh-CN" dirty="0" err="1">
                <a:sym typeface="Symbol" panose="05050102010706020507" pitchFamily="18" charset="2"/>
              </a:rPr>
              <a:t></a:t>
            </a:r>
            <a:r>
              <a:rPr lang="en-US" altLang="zh-CN" dirty="0" err="1"/>
              <a:t>D</a:t>
            </a:r>
            <a:r>
              <a:rPr lang="en-US" altLang="zh-CN" dirty="0">
                <a:sym typeface="Symbol" panose="05050102010706020507" pitchFamily="18" charset="2"/>
              </a:rPr>
              <a:t> </a:t>
            </a:r>
            <a:r>
              <a:rPr lang="en-US" altLang="zh-CN" dirty="0"/>
              <a:t> &lt;</a:t>
            </a:r>
            <a:r>
              <a:rPr lang="en-US" altLang="zh-CN" dirty="0" err="1"/>
              <a:t>x,y</a:t>
            </a:r>
            <a:r>
              <a:rPr lang="en-US" altLang="zh-CN" dirty="0"/>
              <a:t>&gt;</a:t>
            </a:r>
            <a:r>
              <a:rPr lang="en-US" altLang="zh-CN" dirty="0">
                <a:sym typeface="Symbol" panose="05050102010706020507" pitchFamily="18" charset="2"/>
              </a:rPr>
              <a:t></a:t>
            </a:r>
            <a:r>
              <a:rPr lang="en-US" altLang="zh-CN" dirty="0"/>
              <a:t>B</a:t>
            </a:r>
            <a:r>
              <a:rPr lang="en-US" altLang="zh-CN" dirty="0">
                <a:sym typeface="Symbol" panose="05050102010706020507" pitchFamily="18" charset="2"/>
              </a:rPr>
              <a:t></a:t>
            </a:r>
            <a:r>
              <a:rPr lang="en-US" altLang="zh-CN" dirty="0"/>
              <a:t>D</a:t>
            </a:r>
          </a:p>
          <a:p>
            <a:pPr marL="576000" lvl="1" indent="0">
              <a:buNone/>
            </a:pPr>
            <a:r>
              <a:rPr lang="zh-CN" altLang="en-US" dirty="0"/>
              <a:t>所以</a:t>
            </a:r>
            <a:r>
              <a:rPr lang="en-US" altLang="zh-CN" dirty="0"/>
              <a:t>, A</a:t>
            </a:r>
            <a:r>
              <a:rPr lang="en-US" altLang="zh-CN" dirty="0">
                <a:sym typeface="Symbol" panose="05050102010706020507" pitchFamily="18" charset="2"/>
              </a:rPr>
              <a:t></a:t>
            </a:r>
            <a:r>
              <a:rPr lang="en-US" altLang="zh-CN" dirty="0"/>
              <a:t>C=B</a:t>
            </a:r>
            <a:r>
              <a:rPr lang="en-US" altLang="zh-CN" dirty="0">
                <a:sym typeface="Symbol" panose="05050102010706020507" pitchFamily="18" charset="2"/>
              </a:rPr>
              <a:t></a:t>
            </a:r>
            <a:r>
              <a:rPr lang="en-US" altLang="zh-CN" dirty="0"/>
              <a:t>D.</a:t>
            </a:r>
          </a:p>
          <a:p>
            <a:pPr lvl="1"/>
            <a:r>
              <a:rPr lang="en-US" altLang="zh-CN" dirty="0"/>
              <a:t>(2) </a:t>
            </a:r>
            <a:r>
              <a:rPr lang="zh-CN" altLang="en-US" dirty="0"/>
              <a:t>不一定</a:t>
            </a:r>
            <a:r>
              <a:rPr lang="en-US" altLang="zh-CN" dirty="0"/>
              <a:t>. </a:t>
            </a:r>
            <a:r>
              <a:rPr lang="zh-CN" altLang="en-US" dirty="0"/>
              <a:t>反例如下</a:t>
            </a:r>
          </a:p>
          <a:p>
            <a:pPr marL="1080000" lvl="1" indent="0">
              <a:buNone/>
            </a:pPr>
            <a:r>
              <a:rPr lang="en-US" altLang="zh-CN" dirty="0"/>
              <a:t> A={1}</a:t>
            </a:r>
            <a:r>
              <a:rPr lang="zh-CN" altLang="en-US" dirty="0"/>
              <a:t>，</a:t>
            </a:r>
            <a:r>
              <a:rPr lang="en-US" altLang="zh-CN" dirty="0"/>
              <a:t>B={2}, C = D = </a:t>
            </a:r>
            <a:r>
              <a:rPr lang="en-US" altLang="zh-CN" dirty="0">
                <a:sym typeface="Symbol" panose="05050102010706020507" pitchFamily="18" charset="2"/>
              </a:rPr>
              <a:t></a:t>
            </a:r>
            <a:r>
              <a:rPr lang="en-US" altLang="zh-CN" dirty="0"/>
              <a:t>, </a:t>
            </a:r>
            <a:r>
              <a:rPr lang="zh-CN" altLang="en-US" dirty="0"/>
              <a:t>则</a:t>
            </a:r>
            <a:r>
              <a:rPr lang="en-US" altLang="zh-CN" dirty="0"/>
              <a:t>A</a:t>
            </a:r>
            <a:r>
              <a:rPr lang="en-US" altLang="zh-CN" dirty="0">
                <a:sym typeface="Symbol" panose="05050102010706020507" pitchFamily="18" charset="2"/>
              </a:rPr>
              <a:t></a:t>
            </a:r>
            <a:r>
              <a:rPr lang="en-US" altLang="zh-CN" dirty="0"/>
              <a:t>C = B</a:t>
            </a:r>
            <a:r>
              <a:rPr lang="en-US" altLang="zh-CN" dirty="0">
                <a:sym typeface="Symbol" panose="05050102010706020507" pitchFamily="18" charset="2"/>
              </a:rPr>
              <a:t></a:t>
            </a:r>
            <a:r>
              <a:rPr lang="en-US" altLang="zh-CN" dirty="0"/>
              <a:t>D, </a:t>
            </a:r>
            <a:r>
              <a:rPr lang="zh-CN" altLang="en-US" dirty="0"/>
              <a:t>但是</a:t>
            </a:r>
            <a:r>
              <a:rPr lang="en-US" altLang="zh-CN" dirty="0"/>
              <a:t>A </a:t>
            </a:r>
            <a:r>
              <a:rPr lang="en-US" altLang="zh-CN" dirty="0">
                <a:sym typeface="Symbol" panose="05050102010706020507" pitchFamily="18" charset="2"/>
              </a:rPr>
              <a:t></a:t>
            </a:r>
            <a:r>
              <a:rPr lang="en-US" altLang="zh-CN" dirty="0"/>
              <a:t> B.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二、笛卡尔积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7.1 </a:t>
            </a:r>
            <a:r>
              <a:rPr lang="zh-CN" altLang="en-US" dirty="0"/>
              <a:t>有序对和笛卡尔积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8ADBCE-8AE8-435F-A5AE-94E4D184A1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10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941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4105506" y="1233488"/>
            <a:ext cx="618455" cy="1800000"/>
            <a:chOff x="597712" y="2415605"/>
            <a:chExt cx="1076110" cy="3131998"/>
          </a:xfrm>
        </p:grpSpPr>
        <p:sp>
          <p:nvSpPr>
            <p:cNvPr id="10" name="等腰三角形 9"/>
            <p:cNvSpPr/>
            <p:nvPr/>
          </p:nvSpPr>
          <p:spPr>
            <a:xfrm rot="10800000">
              <a:off x="597712" y="2908359"/>
              <a:ext cx="1076110" cy="2639244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>
              <a:spLocks noChangeAspect="1"/>
            </p:cNvSpPr>
            <p:nvPr/>
          </p:nvSpPr>
          <p:spPr>
            <a:xfrm>
              <a:off x="648010" y="2415605"/>
              <a:ext cx="971992" cy="972000"/>
            </a:xfrm>
            <a:prstGeom prst="cube">
              <a:avLst/>
            </a:prstGeom>
            <a:gradFill>
              <a:gsLst>
                <a:gs pos="1000">
                  <a:schemeClr val="accent1">
                    <a:lumMod val="20000"/>
                    <a:lumOff val="80000"/>
                  </a:schemeClr>
                </a:gs>
                <a:gs pos="60000">
                  <a:schemeClr val="accent1">
                    <a:lumMod val="75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25400">
              <a:noFill/>
            </a:ln>
            <a:effectLst>
              <a:outerShdw blurRad="254000"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2760245" y="2023201"/>
            <a:ext cx="2027688" cy="6443998"/>
            <a:chOff x="935919" y="107043"/>
            <a:chExt cx="1818452" cy="5779044"/>
          </a:xfrm>
        </p:grpSpPr>
        <p:sp>
          <p:nvSpPr>
            <p:cNvPr id="4" name="等腰三角形 9"/>
            <p:cNvSpPr/>
            <p:nvPr/>
          </p:nvSpPr>
          <p:spPr>
            <a:xfrm rot="10800000">
              <a:off x="935919" y="1016252"/>
              <a:ext cx="1818452" cy="4869835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" name="椭圆 4"/>
            <p:cNvSpPr>
              <a:spLocks noChangeAspect="1"/>
            </p:cNvSpPr>
            <p:nvPr/>
          </p:nvSpPr>
          <p:spPr>
            <a:xfrm>
              <a:off x="942885" y="107043"/>
              <a:ext cx="1799994" cy="1800000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254000"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>
                <a:lnSpc>
                  <a:spcPct val="130000"/>
                </a:lnSpc>
                <a:defRPr/>
              </a:pPr>
              <a:r>
                <a:rPr lang="en-US" altLang="zh-CN" sz="72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cs typeface="+mn-ea"/>
                  <a:sym typeface="+mn-lt"/>
                </a:rPr>
                <a:t>02</a:t>
              </a:r>
              <a:endParaRPr lang="zh-CN" altLang="en-US" sz="4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>
            <a:grpSpLocks noChangeAspect="1"/>
          </p:cNvGrpSpPr>
          <p:nvPr/>
        </p:nvGrpSpPr>
        <p:grpSpPr>
          <a:xfrm>
            <a:off x="1981669" y="4924887"/>
            <a:ext cx="1194018" cy="3475167"/>
            <a:chOff x="597712" y="2415605"/>
            <a:chExt cx="1076110" cy="3131998"/>
          </a:xfrm>
        </p:grpSpPr>
        <p:sp>
          <p:nvSpPr>
            <p:cNvPr id="7" name="等腰三角形 9"/>
            <p:cNvSpPr/>
            <p:nvPr/>
          </p:nvSpPr>
          <p:spPr>
            <a:xfrm rot="10800000">
              <a:off x="597712" y="2908359"/>
              <a:ext cx="1076110" cy="2639244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" name="椭圆 7"/>
            <p:cNvSpPr>
              <a:spLocks noChangeAspect="1"/>
            </p:cNvSpPr>
            <p:nvPr/>
          </p:nvSpPr>
          <p:spPr>
            <a:xfrm>
              <a:off x="648010" y="2415605"/>
              <a:ext cx="971992" cy="972000"/>
            </a:xfrm>
            <a:prstGeom prst="cube">
              <a:avLst/>
            </a:prstGeom>
            <a:gradFill>
              <a:gsLst>
                <a:gs pos="1000">
                  <a:schemeClr val="accent1">
                    <a:lumMod val="20000"/>
                    <a:lumOff val="80000"/>
                  </a:schemeClr>
                </a:gs>
                <a:gs pos="60000">
                  <a:schemeClr val="accent1">
                    <a:lumMod val="75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25400">
              <a:noFill/>
            </a:ln>
            <a:effectLst>
              <a:outerShdw blurRad="254000"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>
            <a:grpSpLocks noChangeAspect="1"/>
          </p:cNvGrpSpPr>
          <p:nvPr/>
        </p:nvGrpSpPr>
        <p:grpSpPr>
          <a:xfrm>
            <a:off x="4481255" y="4431190"/>
            <a:ext cx="618455" cy="1800000"/>
            <a:chOff x="597712" y="2415605"/>
            <a:chExt cx="1076110" cy="3131998"/>
          </a:xfrm>
        </p:grpSpPr>
        <p:sp>
          <p:nvSpPr>
            <p:cNvPr id="13" name="等腰三角形 9"/>
            <p:cNvSpPr/>
            <p:nvPr/>
          </p:nvSpPr>
          <p:spPr>
            <a:xfrm rot="10800000">
              <a:off x="597712" y="2908359"/>
              <a:ext cx="1076110" cy="2639244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4" name="椭圆 13"/>
            <p:cNvSpPr>
              <a:spLocks noChangeAspect="1"/>
            </p:cNvSpPr>
            <p:nvPr/>
          </p:nvSpPr>
          <p:spPr>
            <a:xfrm>
              <a:off x="648010" y="2415605"/>
              <a:ext cx="971992" cy="972000"/>
            </a:xfrm>
            <a:prstGeom prst="cube">
              <a:avLst/>
            </a:prstGeom>
            <a:gradFill>
              <a:gsLst>
                <a:gs pos="1000">
                  <a:schemeClr val="accent4">
                    <a:lumMod val="20000"/>
                    <a:lumOff val="80000"/>
                  </a:schemeClr>
                </a:gs>
                <a:gs pos="60000">
                  <a:schemeClr val="accent3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  <a:ln w="25400">
              <a:noFill/>
            </a:ln>
            <a:effectLst>
              <a:outerShdw blurRad="254000"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1033964" y="2075338"/>
            <a:ext cx="1150325" cy="3348000"/>
            <a:chOff x="597712" y="2415605"/>
            <a:chExt cx="1076110" cy="3131998"/>
          </a:xfrm>
        </p:grpSpPr>
        <p:sp>
          <p:nvSpPr>
            <p:cNvPr id="16" name="等腰三角形 9"/>
            <p:cNvSpPr/>
            <p:nvPr/>
          </p:nvSpPr>
          <p:spPr>
            <a:xfrm rot="10800000">
              <a:off x="597712" y="2908359"/>
              <a:ext cx="1076110" cy="2639244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648010" y="2415605"/>
              <a:ext cx="971992" cy="972000"/>
            </a:xfrm>
            <a:prstGeom prst="cube">
              <a:avLst/>
            </a:prstGeom>
            <a:gradFill>
              <a:gsLst>
                <a:gs pos="1000">
                  <a:schemeClr val="accent4">
                    <a:lumMod val="20000"/>
                    <a:lumOff val="80000"/>
                  </a:schemeClr>
                </a:gs>
                <a:gs pos="60000">
                  <a:schemeClr val="accent3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  <a:ln w="25400">
              <a:noFill/>
            </a:ln>
            <a:effectLst>
              <a:outerShdw blurRad="254000"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6156000" y="2340000"/>
            <a:ext cx="5040000" cy="584775"/>
          </a:xfrm>
          <a:prstGeom prst="rect">
            <a:avLst/>
          </a:prstGeom>
          <a:noFill/>
          <a:effectLst>
            <a:outerShdw dist="25400" dir="5400000" algn="t" rotWithShape="0">
              <a:schemeClr val="bg1">
                <a:alpha val="40000"/>
              </a:schemeClr>
            </a:outerShdw>
          </a:effectLst>
        </p:spPr>
        <p:txBody>
          <a:bodyPr wrap="square" rtlCol="0" anchor="b" anchorCtr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accent1">
                    <a:lumMod val="75000"/>
                  </a:schemeClr>
                </a:solidFill>
                <a:effectLst>
                  <a:innerShdw blurRad="127000" dist="63500" dir="16200000">
                    <a:prstClr val="black">
                      <a:alpha val="50000"/>
                    </a:prstClr>
                  </a:innerShdw>
                </a:effectLst>
                <a:latin typeface="微软雅黑"/>
                <a:ea typeface="微软雅黑"/>
              </a:defRPr>
            </a:lvl1pPr>
          </a:lstStyle>
          <a:p>
            <a:r>
              <a:rPr lang="en-US" altLang="zh-CN" sz="3200" dirty="0">
                <a:solidFill>
                  <a:schemeClr val="tx1"/>
                </a:solidFill>
              </a:rPr>
              <a:t>7.2 </a:t>
            </a:r>
            <a:r>
              <a:rPr lang="zh-CN" altLang="en-US" sz="3200" dirty="0">
                <a:solidFill>
                  <a:schemeClr val="tx1"/>
                </a:solidFill>
              </a:rPr>
              <a:t>二元</a:t>
            </a:r>
            <a:r>
              <a:rPr lang="zh-CN" altLang="en-US" sz="3200" dirty="0">
                <a:solidFill>
                  <a:schemeClr val="accent2"/>
                </a:solidFill>
              </a:rPr>
              <a:t>关系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6156000" y="3060000"/>
            <a:ext cx="5040000" cy="36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rgbClr val="FF0000"/>
              </a:gs>
              <a:gs pos="1000">
                <a:schemeClr val="bg1"/>
              </a:gs>
              <a:gs pos="60000">
                <a:schemeClr val="accent2">
                  <a:lumMod val="40000"/>
                  <a:lumOff val="60000"/>
                </a:schemeClr>
              </a:gs>
              <a:gs pos="9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156000" y="3168000"/>
            <a:ext cx="5128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二元关系</a:t>
            </a:r>
            <a:endParaRPr lang="en-US" altLang="zh-CN" sz="110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156000" y="3636000"/>
            <a:ext cx="3402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en-US" altLang="zh-CN" sz="24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上的关系</a:t>
            </a:r>
            <a:endParaRPr lang="en-US" altLang="zh-CN" sz="110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7</a:t>
            </a:r>
            <a:r>
              <a:rPr lang="zh-CN" altLang="en-US" dirty="0"/>
              <a:t>讲 二元关系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6156000" y="4104000"/>
            <a:ext cx="3402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关系矩阵</a:t>
            </a:r>
            <a:endParaRPr lang="en-US" altLang="zh-CN" sz="110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6801690-A6E4-4890-9D0B-1FE4EC9CB254}"/>
              </a:ext>
            </a:extLst>
          </p:cNvPr>
          <p:cNvSpPr txBox="1"/>
          <p:nvPr/>
        </p:nvSpPr>
        <p:spPr>
          <a:xfrm>
            <a:off x="6156000" y="4572000"/>
            <a:ext cx="3402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关系图</a:t>
            </a:r>
            <a:endParaRPr lang="en-US" altLang="zh-CN" sz="110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A5E0500C-8A8A-4B79-B11C-3C381FF99F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11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844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 animBg="1"/>
      <p:bldP spid="27" grpId="0"/>
      <p:bldP spid="27" grpId="1"/>
      <p:bldP spid="28" grpId="0"/>
      <p:bldP spid="28" grpId="1"/>
      <p:bldP spid="25" grpId="0"/>
      <p:bldP spid="25" grpId="1"/>
      <p:bldP spid="29" grpId="0"/>
      <p:bldP spid="2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516000" y="1008000"/>
            <a:ext cx="11160000" cy="4493538"/>
          </a:xfrm>
        </p:spPr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二元关系的定义</a:t>
            </a:r>
          </a:p>
          <a:p>
            <a:pPr lvl="1"/>
            <a:r>
              <a:rPr lang="zh-CN" altLang="en-US" dirty="0"/>
              <a:t>定义</a:t>
            </a:r>
            <a:r>
              <a:rPr lang="en-US" altLang="zh-CN" dirty="0"/>
              <a:t>7.3  </a:t>
            </a:r>
            <a:r>
              <a:rPr lang="zh-CN" altLang="en-US" dirty="0"/>
              <a:t>如果一个集合满足下面两个条件之一</a:t>
            </a:r>
          </a:p>
          <a:p>
            <a:pPr marL="1080000" lvl="1" indent="0">
              <a:buNone/>
            </a:pPr>
            <a:r>
              <a:rPr lang="en-US" altLang="zh-CN" dirty="0"/>
              <a:t>(1) </a:t>
            </a:r>
            <a:r>
              <a:rPr lang="zh-CN" altLang="en-US" dirty="0"/>
              <a:t>集合非空</a:t>
            </a:r>
            <a:r>
              <a:rPr lang="en-US" altLang="zh-CN" dirty="0"/>
              <a:t>, </a:t>
            </a:r>
            <a:r>
              <a:rPr lang="zh-CN" altLang="en-US" dirty="0"/>
              <a:t>且它的元素都是有序对</a:t>
            </a:r>
            <a:r>
              <a:rPr lang="en-US" altLang="zh-CN" dirty="0"/>
              <a:t>;</a:t>
            </a:r>
            <a:endParaRPr lang="zh-CN" altLang="en-US" dirty="0"/>
          </a:p>
          <a:p>
            <a:pPr marL="1080000" lvl="1" indent="0">
              <a:buNone/>
            </a:pPr>
            <a:r>
              <a:rPr lang="en-US" altLang="zh-CN" dirty="0"/>
              <a:t>(2) </a:t>
            </a:r>
            <a:r>
              <a:rPr lang="zh-CN" altLang="en-US" dirty="0"/>
              <a:t>集合是空集</a:t>
            </a:r>
            <a:r>
              <a:rPr lang="en-US" altLang="zh-CN" dirty="0"/>
              <a:t>.</a:t>
            </a:r>
            <a:endParaRPr lang="zh-CN" altLang="en-US" dirty="0"/>
          </a:p>
          <a:p>
            <a:pPr marL="576000" lvl="1" indent="0">
              <a:buNone/>
            </a:pPr>
            <a:r>
              <a:rPr lang="zh-CN" altLang="en-US" dirty="0"/>
              <a:t>则称该集合为一个</a:t>
            </a:r>
            <a:r>
              <a:rPr lang="zh-CN" altLang="en-US" dirty="0">
                <a:solidFill>
                  <a:srgbClr val="FF0000"/>
                </a:solidFill>
              </a:rPr>
              <a:t>二元关系</a:t>
            </a:r>
            <a:r>
              <a:rPr lang="en-US" altLang="zh-CN" dirty="0"/>
              <a:t>, </a:t>
            </a:r>
            <a:r>
              <a:rPr lang="zh-CN" altLang="en-US" dirty="0"/>
              <a:t>简称为关系</a:t>
            </a:r>
            <a:r>
              <a:rPr lang="en-US" altLang="zh-CN" dirty="0"/>
              <a:t>, </a:t>
            </a:r>
            <a:r>
              <a:rPr lang="zh-CN" altLang="en-US" dirty="0"/>
              <a:t>记作</a:t>
            </a:r>
            <a:r>
              <a:rPr lang="en-US" altLang="zh-CN" dirty="0"/>
              <a:t>R.</a:t>
            </a:r>
          </a:p>
          <a:p>
            <a:pPr lvl="2"/>
            <a:r>
              <a:rPr lang="zh-CN" altLang="en-US" dirty="0"/>
              <a:t>如果</a:t>
            </a:r>
            <a:r>
              <a:rPr lang="en-US" altLang="zh-CN" b="1" dirty="0"/>
              <a:t>&lt;x, y&gt;∈R</a:t>
            </a:r>
            <a:r>
              <a:rPr lang="en-US" altLang="zh-CN" dirty="0"/>
              <a:t>, </a:t>
            </a:r>
            <a:r>
              <a:rPr lang="zh-CN" altLang="en-US" dirty="0"/>
              <a:t>可记作</a:t>
            </a:r>
            <a:r>
              <a:rPr lang="en-US" altLang="zh-CN" b="1" dirty="0" err="1">
                <a:solidFill>
                  <a:srgbClr val="FF0000"/>
                </a:solidFill>
              </a:rPr>
              <a:t>xRy</a:t>
            </a:r>
            <a:r>
              <a:rPr lang="en-US" altLang="zh-CN" dirty="0"/>
              <a:t>; </a:t>
            </a:r>
            <a:r>
              <a:rPr lang="zh-CN" altLang="en-US" dirty="0"/>
              <a:t>如果</a:t>
            </a:r>
            <a:r>
              <a:rPr lang="en-US" altLang="zh-CN" b="1" dirty="0"/>
              <a:t>&lt;x, y&gt;</a:t>
            </a:r>
            <a:r>
              <a:rPr lang="en-US" altLang="zh-CN" b="1" dirty="0">
                <a:sym typeface="Symbol" panose="05050102010706020507" pitchFamily="18" charset="2"/>
              </a:rPr>
              <a:t></a:t>
            </a:r>
            <a:r>
              <a:rPr lang="en-US" altLang="zh-CN" b="1" dirty="0"/>
              <a:t>R, </a:t>
            </a:r>
            <a:r>
              <a:rPr lang="zh-CN" altLang="en-US" dirty="0"/>
              <a:t>则记作</a:t>
            </a:r>
            <a:r>
              <a:rPr lang="en-US" altLang="zh-CN" b="1" dirty="0">
                <a:solidFill>
                  <a:srgbClr val="FF0000"/>
                </a:solidFill>
              </a:rPr>
              <a:t>x R y </a:t>
            </a:r>
            <a:r>
              <a:rPr lang="en-US" altLang="zh-CN" dirty="0"/>
              <a:t>.</a:t>
            </a:r>
          </a:p>
          <a:p>
            <a:pPr lvl="1"/>
            <a:r>
              <a:rPr lang="zh-CN" altLang="en-US" dirty="0"/>
              <a:t>实例：</a:t>
            </a:r>
            <a:r>
              <a:rPr lang="en-US" altLang="zh-CN" dirty="0"/>
              <a:t>R={&lt;1, 2&gt;, &lt;a, b&gt;}, S={&lt;1, 2&gt;, a, b}. </a:t>
            </a:r>
          </a:p>
          <a:p>
            <a:pPr lvl="2"/>
            <a:r>
              <a:rPr lang="en-US" altLang="zh-CN" dirty="0"/>
              <a:t>R</a:t>
            </a:r>
            <a:r>
              <a:rPr lang="zh-CN" altLang="en-US" dirty="0"/>
              <a:t>是二元关系</a:t>
            </a:r>
            <a:r>
              <a:rPr lang="en-US" altLang="zh-CN" dirty="0"/>
              <a:t>, </a:t>
            </a:r>
            <a:r>
              <a:rPr lang="zh-CN" altLang="en-US" dirty="0"/>
              <a:t>当</a:t>
            </a:r>
            <a:r>
              <a:rPr lang="en-US" altLang="zh-CN" dirty="0"/>
              <a:t>a, b</a:t>
            </a:r>
            <a:r>
              <a:rPr lang="zh-CN" altLang="en-US" dirty="0"/>
              <a:t>不是有序对时，</a:t>
            </a:r>
            <a:r>
              <a:rPr lang="en-US" altLang="zh-CN" dirty="0"/>
              <a:t>S</a:t>
            </a:r>
            <a:r>
              <a:rPr lang="zh-CN" altLang="en-US" dirty="0"/>
              <a:t>不是二元关系</a:t>
            </a:r>
          </a:p>
          <a:p>
            <a:pPr lvl="2"/>
            <a:r>
              <a:rPr lang="zh-CN" altLang="en-US" dirty="0"/>
              <a:t>根据上面的记法，可以写</a:t>
            </a:r>
            <a:r>
              <a:rPr lang="en-US" altLang="zh-CN" dirty="0"/>
              <a:t>1R2, </a:t>
            </a:r>
            <a:r>
              <a:rPr lang="en-US" altLang="zh-CN" dirty="0" err="1"/>
              <a:t>aRb</a:t>
            </a:r>
            <a:r>
              <a:rPr lang="en-US" altLang="zh-CN" dirty="0"/>
              <a:t>, a R c</a:t>
            </a:r>
            <a:r>
              <a:rPr lang="zh-CN" altLang="en-US" dirty="0"/>
              <a:t>等</a:t>
            </a:r>
            <a:r>
              <a:rPr lang="en-US" altLang="zh-CN" dirty="0"/>
              <a:t>.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一、二元关系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7.2 </a:t>
            </a:r>
            <a:r>
              <a:rPr lang="zh-CN" altLang="en-US" dirty="0"/>
              <a:t>二元关系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7DD802D-B43C-43CD-89C5-CE47C8BAEDD3}"/>
              </a:ext>
            </a:extLst>
          </p:cNvPr>
          <p:cNvCxnSpPr/>
          <p:nvPr/>
        </p:nvCxnSpPr>
        <p:spPr>
          <a:xfrm>
            <a:off x="9267109" y="3672662"/>
            <a:ext cx="360000" cy="252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6B4F2B7-45B7-477F-97E8-225C38557524}"/>
              </a:ext>
            </a:extLst>
          </p:cNvPr>
          <p:cNvCxnSpPr/>
          <p:nvPr/>
        </p:nvCxnSpPr>
        <p:spPr>
          <a:xfrm>
            <a:off x="6801077" y="5112502"/>
            <a:ext cx="360000" cy="252000"/>
          </a:xfrm>
          <a:prstGeom prst="line">
            <a:avLst/>
          </a:prstGeom>
          <a:ln w="38100">
            <a:solidFill>
              <a:srgbClr val="0050AA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869C5A2-72AF-4C78-9252-01D83018CC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12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489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5070171"/>
              </a:xfrm>
            </p:spPr>
            <p:txBody>
              <a:bodyPr/>
              <a:lstStyle/>
              <a:p>
                <a:r>
                  <a:rPr lang="en-US" altLang="zh-CN" dirty="0"/>
                  <a:t>2. </a:t>
                </a:r>
                <a:r>
                  <a:rPr lang="zh-CN" altLang="en-US" dirty="0"/>
                  <a:t>从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到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的关系</a:t>
                </a:r>
              </a:p>
              <a:p>
                <a:pPr lvl="1"/>
                <a:r>
                  <a:rPr lang="zh-CN" altLang="en-US" dirty="0"/>
                  <a:t>定义</a:t>
                </a:r>
                <a:r>
                  <a:rPr lang="en-US" altLang="zh-CN" dirty="0"/>
                  <a:t>7.4  </a:t>
                </a:r>
                <a:r>
                  <a:rPr lang="zh-CN" altLang="en-US" dirty="0"/>
                  <a:t>设</a:t>
                </a:r>
                <a:r>
                  <a:rPr lang="en-US" altLang="zh-CN" dirty="0"/>
                  <a:t>A, B</a:t>
                </a:r>
                <a:r>
                  <a:rPr lang="zh-CN" altLang="en-US" dirty="0"/>
                  <a:t>为集合</a:t>
                </a:r>
                <a:r>
                  <a:rPr lang="en-US" altLang="zh-CN" dirty="0"/>
                  <a:t>,  A</a:t>
                </a:r>
                <a:r>
                  <a:rPr lang="en-US" altLang="zh-CN" dirty="0">
                    <a:sym typeface="Symbol" panose="05050102010706020507" pitchFamily="18" charset="2"/>
                  </a:rPr>
                  <a:t>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的任何子集所定义的二元关系叫做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从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A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到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B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的二元关系</a:t>
                </a:r>
                <a:r>
                  <a:rPr lang="en-US" altLang="zh-CN" dirty="0"/>
                  <a:t>; </a:t>
                </a:r>
                <a:r>
                  <a:rPr lang="zh-CN" altLang="en-US" dirty="0"/>
                  <a:t>当</a:t>
                </a:r>
                <a:r>
                  <a:rPr lang="en-US" altLang="zh-CN" dirty="0"/>
                  <a:t>A=B</a:t>
                </a:r>
                <a:r>
                  <a:rPr lang="zh-CN" altLang="en-US" dirty="0"/>
                  <a:t>时则叫做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上的二元关系</a:t>
                </a:r>
                <a:r>
                  <a:rPr lang="en-US" altLang="zh-CN" dirty="0"/>
                  <a:t>.</a:t>
                </a:r>
              </a:p>
              <a:p>
                <a:pPr lvl="1"/>
                <a:r>
                  <a:rPr lang="zh-CN" altLang="en-US" dirty="0"/>
                  <a:t>例</a:t>
                </a:r>
                <a:r>
                  <a:rPr lang="en-US" altLang="zh-CN" dirty="0"/>
                  <a:t>3  A={0,1}, B={1,2,3}, </a:t>
                </a:r>
                <a:r>
                  <a:rPr lang="zh-CN" altLang="en-US" dirty="0"/>
                  <a:t>那么</a:t>
                </a:r>
              </a:p>
              <a:p>
                <a:pPr marL="216000" lvl="1" indent="0" algn="ctr">
                  <a:buNone/>
                </a:pPr>
                <a:r>
                  <a:rPr lang="en-US" altLang="zh-CN" dirty="0"/>
                  <a:t>R1={&lt;0,2&gt;},   R2=A</a:t>
                </a:r>
                <a:r>
                  <a:rPr lang="en-US" altLang="zh-CN" dirty="0">
                    <a:sym typeface="Symbol" panose="05050102010706020507" pitchFamily="18" charset="2"/>
                  </a:rPr>
                  <a:t></a:t>
                </a:r>
                <a:r>
                  <a:rPr lang="en-US" altLang="zh-CN" dirty="0"/>
                  <a:t>B,   R3=</a:t>
                </a:r>
                <a:r>
                  <a:rPr lang="en-US" altLang="zh-CN" dirty="0">
                    <a:sym typeface="Symbol" panose="05050102010706020507" pitchFamily="18" charset="2"/>
                  </a:rPr>
                  <a:t></a:t>
                </a:r>
                <a:r>
                  <a:rPr lang="en-US" altLang="zh-CN" dirty="0"/>
                  <a:t>,   R4={&lt;0,1&gt;}</a:t>
                </a:r>
              </a:p>
              <a:p>
                <a:pPr lvl="2"/>
                <a:r>
                  <a:rPr lang="en-US" altLang="zh-CN" b="1" dirty="0"/>
                  <a:t>R1, R2, R3, R4</a:t>
                </a:r>
                <a:r>
                  <a:rPr lang="zh-CN" altLang="en-US" dirty="0"/>
                  <a:t>是从</a:t>
                </a:r>
                <a:r>
                  <a:rPr lang="en-US" altLang="zh-CN" b="1" dirty="0"/>
                  <a:t>A</a:t>
                </a:r>
                <a:r>
                  <a:rPr lang="zh-CN" altLang="en-US" dirty="0"/>
                  <a:t>到</a:t>
                </a:r>
                <a:r>
                  <a:rPr lang="en-US" altLang="zh-CN" b="1" dirty="0"/>
                  <a:t>B</a:t>
                </a:r>
                <a:r>
                  <a:rPr lang="zh-CN" altLang="en-US" dirty="0"/>
                  <a:t>的二元关系</a:t>
                </a:r>
                <a:r>
                  <a:rPr lang="en-US" altLang="zh-CN" dirty="0"/>
                  <a:t>; </a:t>
                </a:r>
                <a:r>
                  <a:rPr lang="en-US" altLang="zh-CN" b="1" dirty="0"/>
                  <a:t>R3</a:t>
                </a:r>
                <a:r>
                  <a:rPr lang="zh-CN" altLang="en-US" dirty="0"/>
                  <a:t>和</a:t>
                </a:r>
                <a:r>
                  <a:rPr lang="en-US" altLang="zh-CN" b="1" dirty="0"/>
                  <a:t>R4</a:t>
                </a:r>
                <a:r>
                  <a:rPr lang="zh-CN" altLang="en-US" dirty="0"/>
                  <a:t>也是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A</a:t>
                </a:r>
                <a:r>
                  <a:rPr lang="zh-CN" altLang="en-US" dirty="0"/>
                  <a:t>上的二元关系</a:t>
                </a:r>
                <a:r>
                  <a:rPr lang="en-US" altLang="zh-CN" dirty="0"/>
                  <a:t>. 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zh-CN" altLang="en-US" dirty="0"/>
                  <a:t>二元关系的计数</a:t>
                </a:r>
                <a:endParaRPr lang="en-US" altLang="zh-CN" dirty="0"/>
              </a:p>
              <a:p>
                <a:pPr lvl="2"/>
                <a:r>
                  <a:rPr lang="en-US" altLang="zh-CN" b="1" dirty="0"/>
                  <a:t>|A|=n, |A</a:t>
                </a:r>
                <a:r>
                  <a:rPr lang="en-US" altLang="zh-CN" b="1" dirty="0">
                    <a:sym typeface="Symbol" panose="05050102010706020507" pitchFamily="18" charset="2"/>
                  </a:rPr>
                  <a:t></a:t>
                </a:r>
                <a:r>
                  <a:rPr lang="en-US" altLang="zh-CN" b="1" dirty="0"/>
                  <a:t>A|=n</a:t>
                </a:r>
                <a:r>
                  <a:rPr lang="en-US" altLang="zh-CN" b="1" baseline="30000" dirty="0"/>
                  <a:t>2</a:t>
                </a:r>
                <a:r>
                  <a:rPr lang="en-US" altLang="zh-CN" b="1" dirty="0"/>
                  <a:t>, A</a:t>
                </a:r>
                <a:r>
                  <a:rPr lang="en-US" altLang="zh-CN" b="1" dirty="0">
                    <a:sym typeface="Symbol" panose="05050102010706020507" pitchFamily="18" charset="2"/>
                  </a:rPr>
                  <a:t></a:t>
                </a:r>
                <a:r>
                  <a:rPr lang="en-US" altLang="zh-CN" b="1" dirty="0"/>
                  <a:t>A</a:t>
                </a:r>
                <a:r>
                  <a:rPr lang="zh-CN" altLang="en-US" dirty="0"/>
                  <a:t>的子集有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sup>
                    </m:sSup>
                  </m:oMath>
                </a14:m>
                <a:r>
                  <a:rPr lang="zh-CN" altLang="en-US" dirty="0"/>
                  <a:t>个</a:t>
                </a:r>
                <a:r>
                  <a:rPr lang="en-US" altLang="zh-CN" dirty="0"/>
                  <a:t>. </a:t>
                </a:r>
                <a:r>
                  <a:rPr lang="zh-CN" altLang="en-US" dirty="0"/>
                  <a:t>所以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上有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sup>
                    </m:sSup>
                  </m:oMath>
                </a14:m>
                <a:r>
                  <a:rPr lang="zh-CN" altLang="en-US" dirty="0"/>
                  <a:t>个不同的二元关系</a:t>
                </a:r>
                <a:r>
                  <a:rPr lang="en-US" altLang="zh-CN" dirty="0"/>
                  <a:t>. </a:t>
                </a:r>
              </a:p>
              <a:p>
                <a:pPr lvl="2"/>
                <a:r>
                  <a:rPr lang="zh-CN" altLang="en-US" dirty="0"/>
                  <a:t>例如 </a:t>
                </a:r>
                <a:r>
                  <a:rPr lang="en-US" altLang="zh-CN" dirty="0"/>
                  <a:t>|A| = 3,  </a:t>
                </a:r>
                <a:r>
                  <a:rPr lang="zh-CN" altLang="en-US" dirty="0"/>
                  <a:t>则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上有</a:t>
                </a:r>
                <a:r>
                  <a:rPr lang="en-US" altLang="zh-CN" dirty="0"/>
                  <a:t>=512</a:t>
                </a:r>
                <a:r>
                  <a:rPr lang="zh-CN" altLang="en-US" dirty="0"/>
                  <a:t>个不同的二元关系</a:t>
                </a:r>
                <a:r>
                  <a:rPr lang="en-US" altLang="zh-CN" dirty="0"/>
                  <a:t>.</a:t>
                </a: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5070171"/>
              </a:xfrm>
              <a:blipFill>
                <a:blip r:embed="rId2"/>
                <a:stretch>
                  <a:fillRect l="-1148" t="-1803" r="-1148" b="-21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一、二元关系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7.2 </a:t>
            </a:r>
            <a:r>
              <a:rPr lang="zh-CN" altLang="en-US" dirty="0"/>
              <a:t>二元关系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0A9E427-7AD0-4E5C-AF2E-D9B204563F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13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984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516000" y="1008000"/>
            <a:ext cx="11160000" cy="4339650"/>
          </a:xfrm>
        </p:spPr>
        <p:txBody>
          <a:bodyPr/>
          <a:lstStyle/>
          <a:p>
            <a:r>
              <a:rPr lang="en-US" altLang="zh-CN" dirty="0"/>
              <a:t>3. A</a:t>
            </a:r>
            <a:r>
              <a:rPr lang="zh-CN" altLang="en-US" dirty="0"/>
              <a:t>上的重要关系</a:t>
            </a:r>
          </a:p>
          <a:p>
            <a:pPr lvl="1"/>
            <a:r>
              <a:rPr lang="zh-CN" altLang="en-US" dirty="0"/>
              <a:t>定义</a:t>
            </a:r>
            <a:r>
              <a:rPr lang="en-US" altLang="zh-CN" dirty="0"/>
              <a:t>7.5  </a:t>
            </a:r>
            <a:r>
              <a:rPr lang="zh-CN" altLang="en-US" dirty="0"/>
              <a:t>设</a:t>
            </a:r>
            <a:r>
              <a:rPr lang="en-US" altLang="zh-CN" dirty="0"/>
              <a:t>A</a:t>
            </a:r>
            <a:r>
              <a:rPr lang="zh-CN" altLang="en-US" dirty="0"/>
              <a:t>为集合</a:t>
            </a:r>
            <a:r>
              <a:rPr lang="en-US" altLang="zh-CN" dirty="0"/>
              <a:t>, </a:t>
            </a:r>
            <a:endParaRPr lang="en-US" altLang="zh-CN" dirty="0">
              <a:sym typeface="Symbol" panose="05050102010706020507" pitchFamily="18" charset="2"/>
            </a:endParaRPr>
          </a:p>
          <a:p>
            <a:pPr marL="720000" lvl="1" indent="0">
              <a:spcBef>
                <a:spcPts val="900"/>
              </a:spcBef>
              <a:buNone/>
            </a:pPr>
            <a:r>
              <a:rPr lang="en-US" altLang="zh-CN" dirty="0">
                <a:sym typeface="Symbol" panose="05050102010706020507" pitchFamily="18" charset="2"/>
              </a:rPr>
              <a:t>(1) </a:t>
            </a:r>
            <a:r>
              <a:rPr lang="zh-CN" altLang="en-US" dirty="0"/>
              <a:t>是</a:t>
            </a:r>
            <a:r>
              <a:rPr lang="en-US" altLang="zh-CN" dirty="0"/>
              <a:t>A</a:t>
            </a:r>
            <a:r>
              <a:rPr lang="zh-CN" altLang="en-US" dirty="0"/>
              <a:t>上的关系，称为空关系</a:t>
            </a:r>
            <a:r>
              <a:rPr lang="en-US" altLang="zh-CN" dirty="0"/>
              <a:t>;</a:t>
            </a:r>
            <a:endParaRPr lang="zh-CN" altLang="en-US" dirty="0"/>
          </a:p>
          <a:p>
            <a:pPr marL="720000" lvl="1" indent="0">
              <a:spcBef>
                <a:spcPts val="900"/>
              </a:spcBef>
              <a:buNone/>
            </a:pPr>
            <a:r>
              <a:rPr lang="en-US" altLang="zh-CN" dirty="0"/>
              <a:t>(2) </a:t>
            </a:r>
            <a:r>
              <a:rPr lang="zh-CN" altLang="en-US" dirty="0"/>
              <a:t>全域关系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E</a:t>
            </a:r>
            <a:r>
              <a:rPr lang="en-US" altLang="zh-CN" baseline="-25000" dirty="0"/>
              <a:t>A</a:t>
            </a:r>
            <a:r>
              <a:rPr lang="en-US" altLang="zh-CN" dirty="0"/>
              <a:t> = {&lt;</a:t>
            </a:r>
            <a:r>
              <a:rPr lang="en-US" altLang="zh-CN" dirty="0" err="1"/>
              <a:t>x,y</a:t>
            </a:r>
            <a:r>
              <a:rPr lang="en-US" altLang="zh-CN" dirty="0"/>
              <a:t>&gt;|</a:t>
            </a:r>
            <a:r>
              <a:rPr lang="en-US" altLang="zh-CN" dirty="0" err="1"/>
              <a:t>x∈A</a:t>
            </a:r>
            <a:r>
              <a:rPr lang="en-US" altLang="zh-CN" dirty="0">
                <a:sym typeface="Symbol" panose="05050102010706020507" pitchFamily="18" charset="2"/>
              </a:rPr>
              <a:t>  </a:t>
            </a:r>
            <a:r>
              <a:rPr lang="en-US" altLang="zh-CN" dirty="0" err="1"/>
              <a:t>y∈A</a:t>
            </a:r>
            <a:r>
              <a:rPr lang="en-US" altLang="zh-CN" dirty="0"/>
              <a:t>} = A</a:t>
            </a:r>
            <a:r>
              <a:rPr lang="en-US" altLang="zh-CN" dirty="0">
                <a:sym typeface="Symbol" panose="05050102010706020507" pitchFamily="18" charset="2"/>
              </a:rPr>
              <a:t></a:t>
            </a:r>
            <a:r>
              <a:rPr lang="en-US" altLang="zh-CN" dirty="0"/>
              <a:t>A ;</a:t>
            </a:r>
          </a:p>
          <a:p>
            <a:pPr marL="720000" lvl="1" indent="0">
              <a:spcBef>
                <a:spcPts val="900"/>
              </a:spcBef>
              <a:buNone/>
            </a:pPr>
            <a:r>
              <a:rPr lang="en-US" altLang="zh-CN" dirty="0"/>
              <a:t>(3) </a:t>
            </a:r>
            <a:r>
              <a:rPr lang="zh-CN" altLang="en-US" dirty="0"/>
              <a:t>恒等关系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en-US" altLang="zh-CN" baseline="-25000" dirty="0"/>
              <a:t>A</a:t>
            </a:r>
            <a:r>
              <a:rPr lang="en-US" altLang="zh-CN" dirty="0"/>
              <a:t> = {&lt;</a:t>
            </a:r>
            <a:r>
              <a:rPr lang="en-US" altLang="zh-CN" dirty="0" err="1"/>
              <a:t>x,x</a:t>
            </a:r>
            <a:r>
              <a:rPr lang="en-US" altLang="zh-CN" dirty="0"/>
              <a:t>&gt;|</a:t>
            </a:r>
            <a:r>
              <a:rPr lang="en-US" altLang="zh-CN" dirty="0" err="1"/>
              <a:t>x∈A</a:t>
            </a:r>
            <a:r>
              <a:rPr lang="en-US" altLang="zh-CN" dirty="0"/>
              <a:t>} ;</a:t>
            </a:r>
          </a:p>
          <a:p>
            <a:pPr marL="720000" lvl="1" indent="0">
              <a:spcBef>
                <a:spcPts val="900"/>
              </a:spcBef>
              <a:buNone/>
            </a:pPr>
            <a:r>
              <a:rPr lang="en-US" altLang="zh-CN" dirty="0"/>
              <a:t>(4) </a:t>
            </a:r>
            <a:r>
              <a:rPr lang="zh-CN" altLang="en-US" dirty="0"/>
              <a:t>小于等于关系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L</a:t>
            </a:r>
            <a:r>
              <a:rPr lang="en-US" altLang="zh-CN" baseline="-25000" dirty="0"/>
              <a:t>A</a:t>
            </a:r>
            <a:r>
              <a:rPr lang="en-US" altLang="zh-CN" dirty="0"/>
              <a:t> = {&lt;</a:t>
            </a:r>
            <a:r>
              <a:rPr lang="en-US" altLang="zh-CN" dirty="0" err="1"/>
              <a:t>x,y</a:t>
            </a:r>
            <a:r>
              <a:rPr lang="en-US" altLang="zh-CN" dirty="0"/>
              <a:t>&gt;| </a:t>
            </a:r>
            <a:r>
              <a:rPr lang="en-US" altLang="zh-CN" dirty="0" err="1"/>
              <a:t>x,y∈A</a:t>
            </a:r>
            <a:r>
              <a:rPr lang="en-US" altLang="zh-CN" dirty="0">
                <a:sym typeface="Symbol" panose="05050102010706020507" pitchFamily="18" charset="2"/>
              </a:rPr>
              <a:t>  </a:t>
            </a:r>
            <a:r>
              <a:rPr lang="en-US" altLang="zh-CN" dirty="0" err="1"/>
              <a:t>x≤y</a:t>
            </a:r>
            <a:r>
              <a:rPr lang="en-US" altLang="zh-CN" dirty="0"/>
              <a:t>}, A</a:t>
            </a:r>
            <a:r>
              <a:rPr lang="zh-CN" altLang="en-US" dirty="0"/>
              <a:t>为实数子集 </a:t>
            </a:r>
            <a:r>
              <a:rPr lang="en-US" altLang="zh-CN" dirty="0"/>
              <a:t>;</a:t>
            </a:r>
            <a:endParaRPr lang="zh-CN" altLang="en-US" dirty="0"/>
          </a:p>
          <a:p>
            <a:pPr marL="720000" lvl="1" indent="0">
              <a:spcBef>
                <a:spcPts val="900"/>
              </a:spcBef>
              <a:buNone/>
            </a:pPr>
            <a:r>
              <a:rPr lang="en-US" altLang="zh-CN" dirty="0"/>
              <a:t>(5)</a:t>
            </a:r>
            <a:r>
              <a:rPr lang="zh-CN" altLang="en-US" dirty="0"/>
              <a:t> 整除关系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D</a:t>
            </a:r>
            <a:r>
              <a:rPr lang="en-US" altLang="zh-CN" baseline="-25000" dirty="0"/>
              <a:t>B</a:t>
            </a:r>
            <a:r>
              <a:rPr lang="en-US" altLang="zh-CN" dirty="0"/>
              <a:t> = {&lt;</a:t>
            </a:r>
            <a:r>
              <a:rPr lang="en-US" altLang="zh-CN" dirty="0" err="1"/>
              <a:t>x,y</a:t>
            </a:r>
            <a:r>
              <a:rPr lang="en-US" altLang="zh-CN" dirty="0"/>
              <a:t>&gt;|</a:t>
            </a:r>
            <a:r>
              <a:rPr lang="en-US" altLang="zh-CN" dirty="0" err="1"/>
              <a:t>x,y∈B</a:t>
            </a:r>
            <a:r>
              <a:rPr lang="en-US" altLang="zh-CN" dirty="0">
                <a:sym typeface="Symbol" panose="05050102010706020507" pitchFamily="18" charset="2"/>
              </a:rPr>
              <a:t>  </a:t>
            </a:r>
            <a:r>
              <a:rPr lang="en-US" altLang="zh-CN" dirty="0"/>
              <a:t>x</a:t>
            </a:r>
            <a:r>
              <a:rPr lang="zh-CN" altLang="en-US" dirty="0"/>
              <a:t>整除</a:t>
            </a:r>
            <a:r>
              <a:rPr lang="en-US" altLang="zh-CN" dirty="0"/>
              <a:t>y}, A</a:t>
            </a:r>
            <a:r>
              <a:rPr lang="zh-CN" altLang="en-US" dirty="0"/>
              <a:t>为非</a:t>
            </a:r>
            <a:r>
              <a:rPr lang="en-US" altLang="zh-CN" dirty="0"/>
              <a:t>0</a:t>
            </a:r>
            <a:r>
              <a:rPr lang="zh-CN" altLang="en-US" dirty="0"/>
              <a:t>整数子集</a:t>
            </a:r>
            <a:r>
              <a:rPr lang="en-US" altLang="zh-CN" dirty="0"/>
              <a:t>;</a:t>
            </a:r>
            <a:r>
              <a:rPr lang="zh-CN" altLang="en-US" dirty="0"/>
              <a:t>    </a:t>
            </a:r>
          </a:p>
          <a:p>
            <a:pPr marL="720000" lvl="1" indent="0">
              <a:spcBef>
                <a:spcPts val="900"/>
              </a:spcBef>
              <a:buNone/>
            </a:pPr>
            <a:r>
              <a:rPr lang="en-US" altLang="zh-CN" dirty="0"/>
              <a:t>(6)</a:t>
            </a:r>
            <a:r>
              <a:rPr lang="zh-CN" altLang="en-US" dirty="0"/>
              <a:t> 包含关系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R</a:t>
            </a:r>
            <a:r>
              <a:rPr lang="en-US" altLang="zh-CN" baseline="-25000" dirty="0">
                <a:sym typeface="Symbol" panose="05050102010706020507" pitchFamily="18" charset="2"/>
              </a:rPr>
              <a:t></a:t>
            </a:r>
            <a:r>
              <a:rPr lang="en-US" altLang="zh-CN" dirty="0"/>
              <a:t> = {&lt;</a:t>
            </a:r>
            <a:r>
              <a:rPr lang="en-US" altLang="zh-CN" dirty="0" err="1"/>
              <a:t>x,y</a:t>
            </a:r>
            <a:r>
              <a:rPr lang="en-US" altLang="zh-CN" dirty="0"/>
              <a:t>&gt;|</a:t>
            </a:r>
            <a:r>
              <a:rPr lang="en-US" altLang="zh-CN" dirty="0" err="1"/>
              <a:t>x,y∈A</a:t>
            </a:r>
            <a:r>
              <a:rPr lang="en-US" altLang="zh-CN" dirty="0">
                <a:sym typeface="Symbol" panose="05050102010706020507" pitchFamily="18" charset="2"/>
              </a:rPr>
              <a:t>  </a:t>
            </a:r>
            <a:r>
              <a:rPr lang="en-US" altLang="zh-CN" dirty="0" err="1"/>
              <a:t>x</a:t>
            </a:r>
            <a:r>
              <a:rPr lang="en-US" altLang="zh-CN" dirty="0" err="1">
                <a:sym typeface="Symbol" panose="05050102010706020507" pitchFamily="18" charset="2"/>
              </a:rPr>
              <a:t></a:t>
            </a:r>
            <a:r>
              <a:rPr lang="en-US" altLang="zh-CN" dirty="0" err="1"/>
              <a:t>y</a:t>
            </a:r>
            <a:r>
              <a:rPr lang="en-US" altLang="zh-CN" dirty="0"/>
              <a:t>}, A</a:t>
            </a:r>
            <a:r>
              <a:rPr lang="zh-CN" altLang="en-US" dirty="0"/>
              <a:t>是</a:t>
            </a:r>
            <a:r>
              <a:rPr lang="zh-CN" altLang="en-US" dirty="0">
                <a:solidFill>
                  <a:srgbClr val="FF0000"/>
                </a:solidFill>
              </a:rPr>
              <a:t>集合族</a:t>
            </a:r>
            <a:r>
              <a:rPr lang="en-US" altLang="zh-CN" dirty="0"/>
              <a:t>. 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一、二元关系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7.2 </a:t>
            </a:r>
            <a:r>
              <a:rPr lang="zh-CN" altLang="en-US" dirty="0"/>
              <a:t>二元关系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10562F-1E10-4E66-BAC2-623D90D1B3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14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528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516000" y="1008000"/>
            <a:ext cx="11160000" cy="5124480"/>
          </a:xfrm>
        </p:spPr>
        <p:txBody>
          <a:bodyPr/>
          <a:lstStyle/>
          <a:p>
            <a:r>
              <a:rPr lang="en-US" altLang="zh-CN" dirty="0"/>
              <a:t>3. A</a:t>
            </a:r>
            <a:r>
              <a:rPr lang="zh-CN" altLang="en-US" dirty="0"/>
              <a:t>上的重要关系</a:t>
            </a:r>
          </a:p>
          <a:p>
            <a:pPr lvl="1"/>
            <a:r>
              <a:rPr lang="zh-CN" altLang="en-US" dirty="0"/>
              <a:t>例如</a:t>
            </a:r>
            <a:r>
              <a:rPr lang="en-US" altLang="zh-CN" dirty="0"/>
              <a:t>, A={1, 2}, </a:t>
            </a:r>
            <a:r>
              <a:rPr lang="zh-CN" altLang="en-US" dirty="0"/>
              <a:t>则</a:t>
            </a:r>
          </a:p>
          <a:p>
            <a:pPr marL="1080000" lvl="1" indent="0">
              <a:buNone/>
            </a:pPr>
            <a:r>
              <a:rPr lang="en-US" altLang="zh-CN" dirty="0"/>
              <a:t>E</a:t>
            </a:r>
            <a:r>
              <a:rPr lang="en-US" altLang="zh-CN" baseline="-25000" dirty="0"/>
              <a:t>A</a:t>
            </a:r>
            <a:r>
              <a:rPr lang="en-US" altLang="zh-CN" dirty="0"/>
              <a:t> = {&lt;1,1&gt;,&lt;1,2&gt;,&lt;2,1&gt;,&lt;2,2&gt;};  I</a:t>
            </a:r>
            <a:r>
              <a:rPr lang="en-US" altLang="zh-CN" baseline="-25000" dirty="0"/>
              <a:t>A</a:t>
            </a:r>
            <a:r>
              <a:rPr lang="en-US" altLang="zh-CN" dirty="0"/>
              <a:t> = {&lt;1,1&gt;,&lt;2,2&gt;} .</a:t>
            </a:r>
          </a:p>
          <a:p>
            <a:pPr lvl="1"/>
            <a:r>
              <a:rPr lang="zh-CN" altLang="en-US" dirty="0"/>
              <a:t>例如</a:t>
            </a:r>
            <a:r>
              <a:rPr lang="en-US" altLang="zh-CN" dirty="0"/>
              <a:t>, A={1, 2, 3}, B={a, b}, </a:t>
            </a:r>
            <a:r>
              <a:rPr lang="zh-CN" altLang="en-US" dirty="0"/>
              <a:t>则</a:t>
            </a:r>
            <a:endParaRPr lang="en-US" altLang="zh-CN" dirty="0"/>
          </a:p>
          <a:p>
            <a:pPr marL="1080000" lvl="1" indent="0">
              <a:buNone/>
            </a:pPr>
            <a:r>
              <a:rPr lang="en-US" altLang="zh-CN" dirty="0"/>
              <a:t>L</a:t>
            </a:r>
            <a:r>
              <a:rPr lang="en-US" altLang="zh-CN" baseline="-25000" dirty="0"/>
              <a:t>A</a:t>
            </a:r>
            <a:r>
              <a:rPr lang="en-US" altLang="zh-CN" dirty="0"/>
              <a:t> = {&lt;1,1&gt;,&lt;1,2&gt;,&lt;1,3&gt;,&lt;2,2&gt;,&lt;2,3&gt;,&lt;3,3&gt;} ,</a:t>
            </a:r>
          </a:p>
          <a:p>
            <a:pPr marL="1080000" lvl="1" indent="0" algn="l">
              <a:buNone/>
            </a:pPr>
            <a:r>
              <a:rPr lang="en-US" altLang="zh-CN" dirty="0"/>
              <a:t>D</a:t>
            </a:r>
            <a:r>
              <a:rPr lang="en-US" altLang="zh-CN" baseline="-25000" dirty="0"/>
              <a:t>A</a:t>
            </a:r>
            <a:r>
              <a:rPr lang="en-US" altLang="zh-CN" dirty="0"/>
              <a:t> = {&lt;1,1&gt;,&lt;1,2&gt;,&lt;1,3&gt;,&lt;2,2&gt;,&lt;3,3&gt;} .</a:t>
            </a:r>
          </a:p>
          <a:p>
            <a:pPr lvl="1"/>
            <a:r>
              <a:rPr lang="zh-CN" altLang="en-US" dirty="0"/>
              <a:t>例如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A = P(B) = {</a:t>
            </a:r>
            <a:r>
              <a:rPr lang="en-US" altLang="zh-CN" dirty="0">
                <a:sym typeface="Symbol" panose="05050102010706020507" pitchFamily="18" charset="2"/>
              </a:rPr>
              <a:t></a:t>
            </a:r>
            <a:r>
              <a:rPr lang="en-US" altLang="zh-CN" dirty="0"/>
              <a:t>,{a},{b},{</a:t>
            </a:r>
            <a:r>
              <a:rPr lang="en-US" altLang="zh-CN" dirty="0" err="1"/>
              <a:t>a,b</a:t>
            </a:r>
            <a:r>
              <a:rPr lang="en-US" altLang="zh-CN" dirty="0"/>
              <a:t>}}, </a:t>
            </a:r>
            <a:r>
              <a:rPr lang="zh-CN" altLang="en-US" dirty="0"/>
              <a:t>则</a:t>
            </a:r>
            <a:r>
              <a:rPr lang="en-US" altLang="zh-CN" dirty="0"/>
              <a:t>A</a:t>
            </a:r>
            <a:r>
              <a:rPr lang="zh-CN" altLang="en-US" dirty="0"/>
              <a:t>上的包含关系是</a:t>
            </a:r>
            <a:endParaRPr lang="en-US" altLang="zh-CN" dirty="0"/>
          </a:p>
          <a:p>
            <a:pPr marL="1080000" lvl="1" indent="0">
              <a:buNone/>
            </a:pPr>
            <a:r>
              <a:rPr lang="en-US" altLang="zh-CN" dirty="0"/>
              <a:t>R</a:t>
            </a:r>
            <a:r>
              <a:rPr lang="en-US" altLang="zh-CN" baseline="-25000" dirty="0">
                <a:sym typeface="Symbol" panose="05050102010706020507" pitchFamily="18" charset="2"/>
              </a:rPr>
              <a:t></a:t>
            </a:r>
            <a:r>
              <a:rPr lang="en-US" altLang="zh-CN" dirty="0"/>
              <a:t> = {&lt;</a:t>
            </a:r>
            <a:r>
              <a:rPr lang="en-US" altLang="zh-CN" dirty="0">
                <a:sym typeface="Symbol" panose="05050102010706020507" pitchFamily="18" charset="2"/>
              </a:rPr>
              <a:t></a:t>
            </a:r>
            <a:r>
              <a:rPr lang="en-US" altLang="zh-CN" dirty="0"/>
              <a:t>,</a:t>
            </a:r>
            <a:r>
              <a:rPr lang="en-US" altLang="zh-CN" dirty="0">
                <a:sym typeface="Symbol" panose="05050102010706020507" pitchFamily="18" charset="2"/>
              </a:rPr>
              <a:t></a:t>
            </a:r>
            <a:r>
              <a:rPr lang="en-US" altLang="zh-CN" dirty="0"/>
              <a:t>&gt;,&lt;</a:t>
            </a:r>
            <a:r>
              <a:rPr lang="en-US" altLang="zh-CN" dirty="0">
                <a:sym typeface="Symbol" panose="05050102010706020507" pitchFamily="18" charset="2"/>
              </a:rPr>
              <a:t></a:t>
            </a:r>
            <a:r>
              <a:rPr lang="en-US" altLang="zh-CN" dirty="0"/>
              <a:t>,{a}&gt;,&lt;</a:t>
            </a:r>
            <a:r>
              <a:rPr lang="en-US" altLang="zh-CN" dirty="0">
                <a:sym typeface="Symbol" panose="05050102010706020507" pitchFamily="18" charset="2"/>
              </a:rPr>
              <a:t></a:t>
            </a:r>
            <a:r>
              <a:rPr lang="en-US" altLang="zh-CN" dirty="0"/>
              <a:t>,{b}&gt;,&lt;</a:t>
            </a:r>
            <a:r>
              <a:rPr lang="en-US" altLang="zh-CN" dirty="0">
                <a:sym typeface="Symbol" panose="05050102010706020507" pitchFamily="18" charset="2"/>
              </a:rPr>
              <a:t></a:t>
            </a:r>
            <a:r>
              <a:rPr lang="en-US" altLang="zh-CN" dirty="0"/>
              <a:t>,{</a:t>
            </a:r>
            <a:r>
              <a:rPr lang="en-US" altLang="zh-CN" dirty="0" err="1"/>
              <a:t>a,b</a:t>
            </a:r>
            <a:r>
              <a:rPr lang="en-US" altLang="zh-CN" dirty="0"/>
              <a:t>}&gt;,&lt;{a},{a}&gt;, </a:t>
            </a:r>
          </a:p>
          <a:p>
            <a:pPr marL="1080000" lvl="1" indent="0">
              <a:buNone/>
            </a:pPr>
            <a:r>
              <a:rPr lang="en-US" altLang="zh-CN" dirty="0"/>
              <a:t>          &lt;{a},{</a:t>
            </a:r>
            <a:r>
              <a:rPr lang="en-US" altLang="zh-CN" dirty="0" err="1"/>
              <a:t>a,b</a:t>
            </a:r>
            <a:r>
              <a:rPr lang="en-US" altLang="zh-CN" dirty="0"/>
              <a:t>}&gt;,&lt;{b},{b}&gt;,&lt;{b},{</a:t>
            </a:r>
            <a:r>
              <a:rPr lang="en-US" altLang="zh-CN" dirty="0" err="1"/>
              <a:t>a,b</a:t>
            </a:r>
            <a:r>
              <a:rPr lang="en-US" altLang="zh-CN" dirty="0"/>
              <a:t>}&gt;,&lt;{</a:t>
            </a:r>
            <a:r>
              <a:rPr lang="en-US" altLang="zh-CN" dirty="0" err="1"/>
              <a:t>a,b</a:t>
            </a:r>
            <a:r>
              <a:rPr lang="en-US" altLang="zh-CN" dirty="0"/>
              <a:t>},{</a:t>
            </a:r>
            <a:r>
              <a:rPr lang="en-US" altLang="zh-CN" dirty="0" err="1"/>
              <a:t>a,b</a:t>
            </a:r>
            <a:r>
              <a:rPr lang="en-US" altLang="zh-CN" dirty="0"/>
              <a:t>}&gt;} .</a:t>
            </a:r>
          </a:p>
          <a:p>
            <a:pPr lvl="1"/>
            <a:r>
              <a:rPr lang="zh-CN" altLang="en-US" dirty="0"/>
              <a:t>还可以定义大于等于关系</a:t>
            </a:r>
            <a:r>
              <a:rPr lang="en-US" altLang="zh-CN" dirty="0"/>
              <a:t>, </a:t>
            </a:r>
            <a:r>
              <a:rPr lang="zh-CN" altLang="en-US" dirty="0"/>
              <a:t>小于关系</a:t>
            </a:r>
            <a:r>
              <a:rPr lang="en-US" altLang="zh-CN" dirty="0"/>
              <a:t>, </a:t>
            </a:r>
            <a:r>
              <a:rPr lang="zh-CN" altLang="en-US" dirty="0"/>
              <a:t>大于关系</a:t>
            </a:r>
            <a:r>
              <a:rPr lang="en-US" altLang="zh-CN" dirty="0"/>
              <a:t>, </a:t>
            </a:r>
            <a:r>
              <a:rPr lang="zh-CN" altLang="en-US" dirty="0"/>
              <a:t>真包含关系等</a:t>
            </a:r>
            <a:r>
              <a:rPr lang="en-US" altLang="zh-CN" dirty="0"/>
              <a:t>.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一、二元关系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7.2 </a:t>
            </a:r>
            <a:r>
              <a:rPr lang="zh-CN" altLang="en-US" dirty="0"/>
              <a:t>二元关系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A361BCA-0119-4416-ACFE-DF9E8DA27A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15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41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4480522"/>
              </a:xfrm>
            </p:spPr>
            <p:txBody>
              <a:bodyPr/>
              <a:lstStyle/>
              <a:p>
                <a:r>
                  <a:rPr lang="en-US" altLang="zh-CN" dirty="0"/>
                  <a:t>1. </a:t>
                </a:r>
                <a:r>
                  <a:rPr lang="zh-CN" altLang="en-US" dirty="0"/>
                  <a:t>关系矩阵</a:t>
                </a:r>
              </a:p>
              <a:p>
                <a:pPr lvl="1"/>
                <a:r>
                  <a:rPr lang="zh-CN" altLang="en-US" dirty="0"/>
                  <a:t>若</a:t>
                </a:r>
                <a:r>
                  <a:rPr lang="en-US" altLang="zh-CN" dirty="0"/>
                  <a:t>A={x</a:t>
                </a:r>
                <a:r>
                  <a:rPr lang="en-US" altLang="zh-CN" baseline="-25000" dirty="0"/>
                  <a:t>1</a:t>
                </a:r>
                <a:r>
                  <a:rPr lang="en-US" altLang="zh-CN" dirty="0"/>
                  <a:t>, x</a:t>
                </a:r>
                <a:r>
                  <a:rPr lang="en-US" altLang="zh-CN" baseline="-25000" dirty="0"/>
                  <a:t>2</a:t>
                </a:r>
                <a:r>
                  <a:rPr lang="en-US" altLang="zh-CN" dirty="0"/>
                  <a:t>, …, </a:t>
                </a:r>
                <a:r>
                  <a:rPr lang="en-US" altLang="zh-CN" dirty="0" err="1"/>
                  <a:t>x</a:t>
                </a:r>
                <a:r>
                  <a:rPr lang="en-US" altLang="zh-CN" baseline="-25000" dirty="0" err="1"/>
                  <a:t>m</a:t>
                </a:r>
                <a:r>
                  <a:rPr lang="en-US" altLang="zh-CN" dirty="0"/>
                  <a:t>}, B={y</a:t>
                </a:r>
                <a:r>
                  <a:rPr lang="en-US" altLang="zh-CN" baseline="-25000" dirty="0"/>
                  <a:t>1</a:t>
                </a:r>
                <a:r>
                  <a:rPr lang="en-US" altLang="zh-CN" dirty="0"/>
                  <a:t>, y</a:t>
                </a:r>
                <a:r>
                  <a:rPr lang="en-US" altLang="zh-CN" baseline="-25000" dirty="0"/>
                  <a:t>2</a:t>
                </a:r>
                <a:r>
                  <a:rPr lang="en-US" altLang="zh-CN" dirty="0"/>
                  <a:t>, …, </a:t>
                </a:r>
                <a:r>
                  <a:rPr lang="en-US" altLang="zh-CN" dirty="0" err="1"/>
                  <a:t>y</a:t>
                </a:r>
                <a:r>
                  <a:rPr lang="en-US" altLang="zh-CN" baseline="-25000" dirty="0" err="1"/>
                  <a:t>n</a:t>
                </a:r>
                <a:r>
                  <a:rPr lang="en-US" altLang="zh-CN" dirty="0"/>
                  <a:t>}, R</a:t>
                </a:r>
                <a:r>
                  <a:rPr lang="zh-CN" altLang="en-US" dirty="0"/>
                  <a:t>是从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到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的关系</a:t>
                </a:r>
                <a:r>
                  <a:rPr lang="en-US" altLang="zh-CN" dirty="0"/>
                  <a:t>, R</a:t>
                </a:r>
                <a:r>
                  <a:rPr lang="zh-CN" altLang="en-US" dirty="0"/>
                  <a:t>的关系矩阵是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布尔矩阵</a:t>
                </a:r>
                <a:r>
                  <a:rPr lang="en-US" altLang="zh-CN" dirty="0"/>
                  <a:t>M</a:t>
                </a:r>
                <a:r>
                  <a:rPr lang="en-US" altLang="zh-CN" baseline="-25000" dirty="0"/>
                  <a:t>R</a:t>
                </a:r>
                <a:r>
                  <a:rPr lang="en-US" altLang="zh-CN" dirty="0"/>
                  <a:t>= [</a:t>
                </a:r>
                <a:r>
                  <a:rPr lang="en-US" altLang="zh-CN" dirty="0" err="1"/>
                  <a:t>r</a:t>
                </a:r>
                <a:r>
                  <a:rPr lang="en-US" altLang="zh-CN" baseline="-25000" dirty="0" err="1"/>
                  <a:t>ij</a:t>
                </a:r>
                <a:r>
                  <a:rPr lang="en-US" altLang="zh-CN" dirty="0"/>
                  <a:t>]</a:t>
                </a:r>
                <a:r>
                  <a:rPr lang="en-US" altLang="zh-CN" baseline="-25000" dirty="0" err="1"/>
                  <a:t>m</a:t>
                </a:r>
                <a:r>
                  <a:rPr lang="en-US" altLang="zh-CN" baseline="-25000" dirty="0" err="1">
                    <a:sym typeface="Symbol" panose="05050102010706020507" pitchFamily="18" charset="2"/>
                  </a:rPr>
                  <a:t></a:t>
                </a:r>
                <a:r>
                  <a:rPr lang="en-US" altLang="zh-CN" baseline="-25000" dirty="0" err="1"/>
                  <a:t>n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其中</a:t>
                </a:r>
              </a:p>
              <a:p>
                <a:pPr marL="216000" lvl="1" indent="0" algn="ctr">
                  <a:buNone/>
                </a:pPr>
                <a:r>
                  <a:rPr lang="en-US" altLang="zh-CN" dirty="0" err="1"/>
                  <a:t>r</a:t>
                </a:r>
                <a:r>
                  <a:rPr lang="en-US" altLang="zh-CN" sz="2600" b="1" baseline="-25000" dirty="0" err="1">
                    <a:ea typeface="楷体_GB2312" panose="02010609030101010101" pitchFamily="49" charset="-122"/>
                  </a:rPr>
                  <a:t>ij</a:t>
                </a:r>
                <a:r>
                  <a:rPr lang="en-US" altLang="zh-CN" dirty="0"/>
                  <a:t>=1</a:t>
                </a:r>
                <a:r>
                  <a:rPr lang="en-US" altLang="zh-CN" dirty="0">
                    <a:sym typeface="Symbol" panose="05050102010706020507" pitchFamily="18" charset="2"/>
                  </a:rPr>
                  <a:t></a:t>
                </a:r>
                <a:r>
                  <a:rPr lang="en-US" altLang="zh-CN" dirty="0"/>
                  <a:t> &lt;x</a:t>
                </a:r>
                <a:r>
                  <a:rPr lang="en-US" altLang="zh-CN" baseline="-25000" dirty="0"/>
                  <a:t>i</a:t>
                </a:r>
                <a:r>
                  <a:rPr lang="en-US" altLang="zh-CN" dirty="0"/>
                  <a:t>, </a:t>
                </a:r>
                <a:r>
                  <a:rPr lang="en-US" altLang="zh-CN" dirty="0" err="1"/>
                  <a:t>y</a:t>
                </a:r>
                <a:r>
                  <a:rPr lang="en-US" altLang="zh-CN" baseline="-25000" dirty="0" err="1"/>
                  <a:t>j</a:t>
                </a:r>
                <a:r>
                  <a:rPr lang="en-US" altLang="zh-CN" dirty="0"/>
                  <a:t>&gt; </a:t>
                </a:r>
                <a:r>
                  <a:rPr lang="en-US" altLang="zh-CN" dirty="0">
                    <a:sym typeface="Symbol" panose="05050102010706020507" pitchFamily="18" charset="2"/>
                  </a:rPr>
                  <a:t></a:t>
                </a:r>
                <a:r>
                  <a:rPr lang="en-US" altLang="zh-CN" dirty="0"/>
                  <a:t>R. </a:t>
                </a:r>
              </a:p>
              <a:p>
                <a:pPr lvl="1" algn="l">
                  <a:spcBef>
                    <a:spcPts val="1800"/>
                  </a:spcBef>
                </a:pPr>
                <a:r>
                  <a:rPr lang="zh-CN" altLang="en-US" dirty="0"/>
                  <a:t>即</a:t>
                </a:r>
                <a:r>
                  <a:rPr lang="en-US" altLang="zh-CN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𝐑</m:t>
                        </m:r>
                      </m:sub>
                    </m:sSub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0" smtClean="0"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</m:e>
                              <m:sub>
                                <m:r>
                                  <a:rPr lang="en-US" altLang="zh-CN" b="1" i="0" smtClean="0">
                                    <a:latin typeface="Cambria Math" panose="02040503050406030204" pitchFamily="18" charset="0"/>
                                  </a:rPr>
                                  <m:t>𝟏𝟏</m:t>
                                </m:r>
                              </m:sub>
                            </m:sSub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0" smtClean="0"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</m:e>
                              <m:sub>
                                <m:r>
                                  <a:rPr lang="en-US" altLang="zh-CN" b="1" i="0" smtClean="0"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</m:sub>
                            </m:sSub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  …  </m:t>
                            </m:r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0" smtClean="0"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</m:e>
                              <m:sub>
                                <m:r>
                                  <a:rPr lang="en-US" altLang="zh-CN" b="1" i="0" smtClean="0">
                                    <a:latin typeface="Cambria Math" panose="02040503050406030204" pitchFamily="18" charset="0"/>
                                  </a:rPr>
                                  <m:t>𝟏𝐧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0" smtClean="0"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</m:e>
                              <m:sub>
                                <m:r>
                                  <a:rPr lang="en-US" altLang="zh-CN" b="1" i="0" smtClean="0">
                                    <a:latin typeface="Cambria Math" panose="02040503050406030204" pitchFamily="18" charset="0"/>
                                  </a:rPr>
                                  <m:t>𝟐𝟏</m:t>
                                </m:r>
                              </m:sub>
                            </m:sSub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0" smtClean="0"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</m:e>
                              <m:sub>
                                <m:r>
                                  <a:rPr lang="en-US" altLang="zh-CN" b="1" i="0" smtClean="0">
                                    <a:latin typeface="Cambria Math" panose="02040503050406030204" pitchFamily="18" charset="0"/>
                                  </a:rPr>
                                  <m:t>𝟐𝟐</m:t>
                                </m:r>
                              </m:sub>
                            </m:sSub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  …  </m:t>
                            </m:r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0" smtClean="0"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</m:e>
                              <m:sub>
                                <m:r>
                                  <a:rPr lang="en-US" altLang="zh-CN" b="1" i="0" smtClean="0">
                                    <a:latin typeface="Cambria Math" panose="02040503050406030204" pitchFamily="18" charset="0"/>
                                  </a:rPr>
                                  <m:t>𝟐𝐧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…   …   …   …   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0" smtClean="0"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</m:e>
                              <m:sub>
                                <m:r>
                                  <a:rPr lang="en-US" altLang="zh-CN" b="1" i="0" smtClean="0">
                                    <a:latin typeface="Cambria Math" panose="02040503050406030204" pitchFamily="18" charset="0"/>
                                  </a:rPr>
                                  <m:t>𝐦𝟏</m:t>
                                </m:r>
                              </m:sub>
                            </m:sSub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0" smtClean="0"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</m:e>
                              <m:sub>
                                <m:r>
                                  <a:rPr lang="en-US" altLang="zh-CN" b="1" i="0" smtClean="0">
                                    <a:latin typeface="Cambria Math" panose="02040503050406030204" pitchFamily="18" charset="0"/>
                                  </a:rPr>
                                  <m:t>𝐦𝟐</m:t>
                                </m:r>
                              </m:sub>
                            </m:sSub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  …  </m:t>
                            </m:r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0" smtClean="0"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</m:e>
                              <m:sub>
                                <m:r>
                                  <a:rPr lang="en-US" altLang="zh-CN" b="1" i="0" smtClean="0">
                                    <a:latin typeface="Cambria Math" panose="02040503050406030204" pitchFamily="18" charset="0"/>
                                  </a:rPr>
                                  <m:t>𝐦𝐧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zh-CN" dirty="0"/>
                  <a:t>,  </a:t>
                </a:r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𝐫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𝐢𝐣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,   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𝐰𝐡𝐢𝐥𝐞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zh-C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𝐢</m:t>
                                </m:r>
                              </m:sub>
                            </m:sSub>
                            <m:r>
                              <a:rPr lang="en-US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𝐲</m:t>
                                </m:r>
                              </m:e>
                              <m:sub>
                                <m:r>
                                  <a:rPr lang="en-US" altLang="zh-C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𝐣</m:t>
                                </m:r>
                              </m:sub>
                            </m:sSub>
                            <m:r>
                              <a:rPr lang="en-US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&gt;∈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𝐑</m:t>
                            </m:r>
                          </m:e>
                          <m:e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, </m:t>
                            </m:r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𝐰𝐡𝐢𝐥𝐞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zh-CN" b="1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𝐢</m:t>
                                </m:r>
                              </m:sub>
                            </m:sSub>
                            <m:r>
                              <a:rPr lang="en-US" altLang="zh-CN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𝐲</m:t>
                                </m:r>
                              </m:e>
                              <m:sub>
                                <m:r>
                                  <a:rPr lang="en-US" altLang="zh-CN" b="1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𝐣</m:t>
                                </m:r>
                              </m:sub>
                            </m:sSub>
                            <m:r>
                              <a:rPr lang="en-US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&gt;∉</m:t>
                            </m:r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𝐑</m:t>
                            </m:r>
                          </m:e>
                        </m:eqArr>
                      </m:e>
                    </m:d>
                  </m:oMath>
                </a14:m>
                <a:endPara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 algn="l">
                  <a:spcBef>
                    <a:spcPts val="1800"/>
                  </a:spcBef>
                </a:pPr>
                <a:r>
                  <a:rPr lang="zh-CN" altLang="en-US" dirty="0"/>
                  <a:t>如果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是集合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上的关系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则</a:t>
                </a:r>
                <a:r>
                  <a:rPr lang="en-US" altLang="zh-CN" dirty="0"/>
                  <a:t>M</a:t>
                </a:r>
                <a:r>
                  <a:rPr lang="en-US" altLang="zh-CN" baseline="-25000" dirty="0"/>
                  <a:t>R</a:t>
                </a:r>
                <a:r>
                  <a:rPr lang="zh-CN" altLang="en-US" dirty="0"/>
                  <a:t>是一个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阶方阵</a:t>
                </a:r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4480522"/>
              </a:xfrm>
              <a:blipFill>
                <a:blip r:embed="rId2"/>
                <a:stretch>
                  <a:fillRect l="-1148" t="-2041" r="-1148" b="-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二、关系的表示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7.2 </a:t>
            </a:r>
            <a:r>
              <a:rPr lang="zh-CN" altLang="en-US"/>
              <a:t>二元关系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B437E24-8499-4DD4-B3D9-7C852CE4C7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16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502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516000" y="1008000"/>
            <a:ext cx="11160000" cy="3385542"/>
          </a:xfrm>
        </p:spPr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关系图</a:t>
            </a:r>
          </a:p>
          <a:p>
            <a:pPr lvl="1"/>
            <a:r>
              <a:rPr lang="zh-CN" altLang="en-US" dirty="0"/>
              <a:t>若</a:t>
            </a:r>
            <a:r>
              <a:rPr lang="en-US" altLang="zh-CN" dirty="0"/>
              <a:t>A={x</a:t>
            </a:r>
            <a:r>
              <a:rPr lang="en-US" altLang="zh-CN" baseline="-25000" dirty="0"/>
              <a:t>1</a:t>
            </a:r>
            <a:r>
              <a:rPr lang="en-US" altLang="zh-CN" dirty="0"/>
              <a:t>, x</a:t>
            </a:r>
            <a:r>
              <a:rPr lang="en-US" altLang="zh-CN" baseline="-25000" dirty="0"/>
              <a:t>2</a:t>
            </a:r>
            <a:r>
              <a:rPr lang="en-US" altLang="zh-CN" dirty="0"/>
              <a:t>, …, </a:t>
            </a:r>
            <a:r>
              <a:rPr lang="en-US" altLang="zh-CN" dirty="0" err="1"/>
              <a:t>x</a:t>
            </a:r>
            <a:r>
              <a:rPr lang="en-US" altLang="zh-CN" baseline="-25000" dirty="0" err="1"/>
              <a:t>m</a:t>
            </a:r>
            <a:r>
              <a:rPr lang="en-US" altLang="zh-CN" dirty="0"/>
              <a:t>}, R</a:t>
            </a:r>
            <a:r>
              <a:rPr lang="zh-CN" altLang="en-US" dirty="0"/>
              <a:t>是</a:t>
            </a:r>
            <a:r>
              <a:rPr lang="en-US" altLang="zh-CN" dirty="0"/>
              <a:t>A</a:t>
            </a:r>
            <a:r>
              <a:rPr lang="zh-CN" altLang="en-US" dirty="0"/>
              <a:t>上的关系</a:t>
            </a:r>
            <a:r>
              <a:rPr lang="en-US" altLang="zh-CN" dirty="0"/>
              <a:t>, R</a:t>
            </a:r>
            <a:r>
              <a:rPr lang="zh-CN" altLang="en-US" dirty="0"/>
              <a:t>的关系图是</a:t>
            </a:r>
            <a:r>
              <a:rPr lang="en-US" altLang="zh-CN" dirty="0"/>
              <a:t>G</a:t>
            </a:r>
            <a:r>
              <a:rPr lang="en-US" altLang="zh-CN" baseline="-25000" dirty="0"/>
              <a:t>R</a:t>
            </a:r>
            <a:r>
              <a:rPr lang="en-US" altLang="zh-CN" dirty="0"/>
              <a:t>=&lt;A, R&gt;, </a:t>
            </a:r>
            <a:r>
              <a:rPr lang="zh-CN" altLang="en-US" dirty="0"/>
              <a:t>其中</a:t>
            </a:r>
            <a:r>
              <a:rPr lang="en-US" altLang="zh-CN" dirty="0"/>
              <a:t>A</a:t>
            </a:r>
            <a:r>
              <a:rPr lang="zh-CN" altLang="en-US" dirty="0"/>
              <a:t>为结点集</a:t>
            </a:r>
            <a:r>
              <a:rPr lang="en-US" altLang="zh-CN" dirty="0"/>
              <a:t>, R</a:t>
            </a:r>
            <a:r>
              <a:rPr lang="zh-CN" altLang="en-US" dirty="0"/>
              <a:t>为边集</a:t>
            </a:r>
            <a:r>
              <a:rPr lang="en-US" altLang="zh-CN" dirty="0"/>
              <a:t>. </a:t>
            </a:r>
            <a:r>
              <a:rPr lang="zh-CN" altLang="en-US" dirty="0"/>
              <a:t>如果</a:t>
            </a:r>
            <a:r>
              <a:rPr lang="en-US" altLang="zh-CN" dirty="0"/>
              <a:t>&lt;</a:t>
            </a:r>
            <a:r>
              <a:rPr lang="en-US" altLang="zh-CN" dirty="0" err="1"/>
              <a:t>x</a:t>
            </a:r>
            <a:r>
              <a:rPr lang="en-US" altLang="zh-CN" baseline="-25000" dirty="0" err="1"/>
              <a:t>i</a:t>
            </a:r>
            <a:r>
              <a:rPr lang="en-US" altLang="zh-CN" dirty="0" err="1"/>
              <a:t>,x</a:t>
            </a:r>
            <a:r>
              <a:rPr lang="en-US" altLang="zh-CN" baseline="-25000" dirty="0" err="1"/>
              <a:t>j</a:t>
            </a:r>
            <a:r>
              <a:rPr lang="en-US" altLang="zh-CN" dirty="0"/>
              <a:t>&gt;</a:t>
            </a:r>
            <a:r>
              <a:rPr lang="zh-CN" altLang="en-US" dirty="0"/>
              <a:t>属于关系</a:t>
            </a:r>
            <a:r>
              <a:rPr lang="en-US" altLang="zh-CN" dirty="0"/>
              <a:t>R, </a:t>
            </a:r>
            <a:r>
              <a:rPr lang="zh-CN" altLang="en-US" dirty="0"/>
              <a:t>在图中就有一条从</a:t>
            </a:r>
            <a:r>
              <a:rPr lang="en-US" altLang="zh-CN" dirty="0"/>
              <a:t>x</a:t>
            </a:r>
            <a:r>
              <a:rPr lang="en-US" altLang="zh-CN" baseline="-25000" dirty="0"/>
              <a:t>i</a:t>
            </a:r>
            <a:r>
              <a:rPr lang="zh-CN" altLang="en-US" dirty="0"/>
              <a:t>到</a:t>
            </a:r>
            <a:r>
              <a:rPr lang="en-US" altLang="zh-CN" dirty="0" err="1"/>
              <a:t>x</a:t>
            </a:r>
            <a:r>
              <a:rPr lang="en-US" altLang="zh-CN" baseline="-25000" dirty="0" err="1"/>
              <a:t>j</a:t>
            </a:r>
            <a:r>
              <a:rPr lang="zh-CN" altLang="en-US" dirty="0"/>
              <a:t>的有向边</a:t>
            </a:r>
            <a:r>
              <a:rPr lang="en-US" altLang="zh-CN" dirty="0"/>
              <a:t>. </a:t>
            </a:r>
          </a:p>
          <a:p>
            <a:pPr lvl="1"/>
            <a:r>
              <a:rPr lang="zh-CN" altLang="en-US" dirty="0"/>
              <a:t>注意</a:t>
            </a:r>
          </a:p>
          <a:p>
            <a:pPr lvl="2"/>
            <a:r>
              <a:rPr lang="zh-CN" altLang="en-US" dirty="0"/>
              <a:t>关系矩阵适合表示从</a:t>
            </a:r>
            <a:r>
              <a:rPr lang="en-US" altLang="zh-CN" dirty="0"/>
              <a:t>A</a:t>
            </a:r>
            <a:r>
              <a:rPr lang="zh-CN" altLang="en-US" dirty="0"/>
              <a:t>到</a:t>
            </a:r>
            <a:r>
              <a:rPr lang="en-US" altLang="zh-CN" dirty="0"/>
              <a:t>B</a:t>
            </a:r>
            <a:r>
              <a:rPr lang="zh-CN" altLang="en-US" dirty="0"/>
              <a:t>的关系或</a:t>
            </a:r>
            <a:r>
              <a:rPr lang="en-US" altLang="zh-CN" dirty="0"/>
              <a:t>A</a:t>
            </a:r>
            <a:r>
              <a:rPr lang="zh-CN" altLang="en-US" dirty="0"/>
              <a:t>上的关系（</a:t>
            </a:r>
            <a:r>
              <a:rPr lang="en-US" altLang="zh-CN" dirty="0"/>
              <a:t>A,B</a:t>
            </a:r>
            <a:r>
              <a:rPr lang="zh-CN" altLang="en-US" dirty="0"/>
              <a:t>为</a:t>
            </a:r>
            <a:r>
              <a:rPr lang="zh-CN" altLang="en-US" dirty="0">
                <a:solidFill>
                  <a:srgbClr val="FF0000"/>
                </a:solidFill>
              </a:rPr>
              <a:t>有穷集</a:t>
            </a:r>
            <a:r>
              <a:rPr lang="zh-CN" altLang="en-US" dirty="0"/>
              <a:t>）</a:t>
            </a:r>
            <a:r>
              <a:rPr lang="en-US" altLang="zh-CN" dirty="0"/>
              <a:t>;</a:t>
            </a:r>
            <a:endParaRPr lang="zh-CN" altLang="en-US" dirty="0"/>
          </a:p>
          <a:p>
            <a:pPr lvl="2"/>
            <a:r>
              <a:rPr lang="zh-CN" altLang="en-US" dirty="0"/>
              <a:t>关系图适合表示</a:t>
            </a:r>
            <a:r>
              <a:rPr lang="zh-CN" altLang="en-US" dirty="0">
                <a:solidFill>
                  <a:srgbClr val="FF0000"/>
                </a:solidFill>
              </a:rPr>
              <a:t>有穷集</a:t>
            </a:r>
            <a:r>
              <a:rPr lang="en-US" altLang="zh-CN" dirty="0">
                <a:solidFill>
                  <a:srgbClr val="FF0000"/>
                </a:solidFill>
              </a:rPr>
              <a:t>A</a:t>
            </a:r>
            <a:r>
              <a:rPr lang="zh-CN" altLang="en-US" dirty="0"/>
              <a:t>上的关系 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二、关系的表示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7.2 </a:t>
            </a:r>
            <a:r>
              <a:rPr lang="zh-CN" altLang="en-US" dirty="0"/>
              <a:t>二元关系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691A22-4DB7-45B0-BC5B-7FB0703894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17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774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516000" y="1008000"/>
            <a:ext cx="11160000" cy="1492716"/>
          </a:xfrm>
        </p:spPr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举例</a:t>
            </a:r>
          </a:p>
          <a:p>
            <a:pPr lvl="1"/>
            <a:r>
              <a:rPr lang="zh-CN" altLang="en-US" dirty="0"/>
              <a:t>例</a:t>
            </a:r>
            <a:r>
              <a:rPr lang="en-US" altLang="zh-CN" dirty="0"/>
              <a:t>4  A={1,2,3,4}, R={&lt;1,1&gt;,&lt;1,2&gt;,&lt;2,3&gt;,&lt;2,4&gt;,&lt;4,2&gt;}, R</a:t>
            </a:r>
            <a:r>
              <a:rPr lang="zh-CN" altLang="en-US" dirty="0"/>
              <a:t>的关系矩阵</a:t>
            </a:r>
            <a:r>
              <a:rPr lang="en-US" altLang="zh-CN" dirty="0"/>
              <a:t>M</a:t>
            </a:r>
            <a:r>
              <a:rPr lang="en-US" altLang="zh-CN" baseline="-25000" dirty="0"/>
              <a:t>R</a:t>
            </a:r>
            <a:r>
              <a:rPr lang="zh-CN" altLang="en-US" dirty="0"/>
              <a:t>和关系图</a:t>
            </a:r>
            <a:r>
              <a:rPr lang="en-US" altLang="zh-CN" dirty="0"/>
              <a:t>G</a:t>
            </a:r>
            <a:r>
              <a:rPr lang="en-US" altLang="zh-CN" baseline="-25000" dirty="0"/>
              <a:t>R</a:t>
            </a:r>
            <a:r>
              <a:rPr lang="zh-CN" altLang="en-US" dirty="0"/>
              <a:t>如下：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二、关系的表示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7.2 </a:t>
            </a:r>
            <a:r>
              <a:rPr lang="zh-CN" altLang="en-US" dirty="0"/>
              <a:t>二元关系</a:t>
            </a:r>
          </a:p>
        </p:txBody>
      </p:sp>
      <p:pic>
        <p:nvPicPr>
          <p:cNvPr id="10" name="Picture 4" descr="图片2">
            <a:extLst>
              <a:ext uri="{FF2B5EF4-FFF2-40B4-BE49-F238E27FC236}">
                <a16:creationId xmlns:a16="http://schemas.microsoft.com/office/drawing/2014/main" id="{A6305C70-3596-48B0-801C-FAD308A88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466" y="2795665"/>
            <a:ext cx="2663825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Object 5">
            <a:extLst>
              <a:ext uri="{FF2B5EF4-FFF2-40B4-BE49-F238E27FC236}">
                <a16:creationId xmlns:a16="http://schemas.microsoft.com/office/drawing/2014/main" id="{C388A26B-40A7-4A84-83E2-12D4CA690B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4546312"/>
              </p:ext>
            </p:extLst>
          </p:nvPr>
        </p:nvGraphicFramePr>
        <p:xfrm>
          <a:off x="1741488" y="2949653"/>
          <a:ext cx="3417887" cy="2411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公式" r:id="rId4" imgW="1307880" imgH="927000" progId="Equation.3">
                  <p:embed/>
                </p:oleObj>
              </mc:Choice>
              <mc:Fallback>
                <p:oleObj name="公式" r:id="rId4" imgW="1307880" imgH="927000" progId="Equation.3">
                  <p:embed/>
                  <p:pic>
                    <p:nvPicPr>
                      <p:cNvPr id="11" name="Object 5">
                        <a:extLst>
                          <a:ext uri="{FF2B5EF4-FFF2-40B4-BE49-F238E27FC236}">
                            <a16:creationId xmlns:a16="http://schemas.microsoft.com/office/drawing/2014/main" id="{C388A26B-40A7-4A84-83E2-12D4CA690B3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1488" y="2949653"/>
                        <a:ext cx="3417887" cy="2411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858C969-C9E8-475F-B731-9B67DA13C5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18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812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9856600" y="1233488"/>
            <a:ext cx="618455" cy="1800000"/>
            <a:chOff x="597712" y="2415605"/>
            <a:chExt cx="1076110" cy="3131998"/>
          </a:xfrm>
        </p:grpSpPr>
        <p:sp>
          <p:nvSpPr>
            <p:cNvPr id="10" name="等腰三角形 9"/>
            <p:cNvSpPr/>
            <p:nvPr/>
          </p:nvSpPr>
          <p:spPr>
            <a:xfrm rot="10800000">
              <a:off x="597712" y="2908359"/>
              <a:ext cx="1076110" cy="2639244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>
              <a:spLocks noChangeAspect="1"/>
            </p:cNvSpPr>
            <p:nvPr/>
          </p:nvSpPr>
          <p:spPr>
            <a:xfrm>
              <a:off x="648010" y="2415605"/>
              <a:ext cx="971992" cy="972000"/>
            </a:xfrm>
            <a:prstGeom prst="cube">
              <a:avLst/>
            </a:prstGeom>
            <a:gradFill>
              <a:gsLst>
                <a:gs pos="1000">
                  <a:schemeClr val="accent1">
                    <a:lumMod val="20000"/>
                    <a:lumOff val="80000"/>
                  </a:schemeClr>
                </a:gs>
                <a:gs pos="60000">
                  <a:schemeClr val="accent1">
                    <a:lumMod val="75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25400">
              <a:noFill/>
            </a:ln>
            <a:effectLst>
              <a:outerShdw blurRad="254000"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8511339" y="2023201"/>
            <a:ext cx="2027688" cy="6443998"/>
            <a:chOff x="935919" y="107043"/>
            <a:chExt cx="1818452" cy="5779044"/>
          </a:xfrm>
        </p:grpSpPr>
        <p:sp>
          <p:nvSpPr>
            <p:cNvPr id="4" name="等腰三角形 9"/>
            <p:cNvSpPr/>
            <p:nvPr/>
          </p:nvSpPr>
          <p:spPr>
            <a:xfrm rot="10800000">
              <a:off x="935919" y="1016252"/>
              <a:ext cx="1818452" cy="4869835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" name="椭圆 4"/>
            <p:cNvSpPr>
              <a:spLocks noChangeAspect="1"/>
            </p:cNvSpPr>
            <p:nvPr/>
          </p:nvSpPr>
          <p:spPr>
            <a:xfrm>
              <a:off x="942885" y="107043"/>
              <a:ext cx="1799994" cy="1800000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254000"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>
                <a:lnSpc>
                  <a:spcPct val="130000"/>
                </a:lnSpc>
                <a:defRPr/>
              </a:pPr>
              <a:r>
                <a:rPr lang="en-US" altLang="zh-CN" sz="72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cs typeface="+mn-ea"/>
                  <a:sym typeface="+mn-lt"/>
                </a:rPr>
                <a:t>03</a:t>
              </a:r>
              <a:endParaRPr lang="zh-CN" altLang="en-US" sz="4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>
            <a:grpSpLocks noChangeAspect="1"/>
          </p:cNvGrpSpPr>
          <p:nvPr/>
        </p:nvGrpSpPr>
        <p:grpSpPr>
          <a:xfrm>
            <a:off x="7732763" y="4924887"/>
            <a:ext cx="1194018" cy="3475167"/>
            <a:chOff x="597712" y="2415605"/>
            <a:chExt cx="1076110" cy="3131998"/>
          </a:xfrm>
        </p:grpSpPr>
        <p:sp>
          <p:nvSpPr>
            <p:cNvPr id="7" name="等腰三角形 9"/>
            <p:cNvSpPr/>
            <p:nvPr/>
          </p:nvSpPr>
          <p:spPr>
            <a:xfrm rot="10800000">
              <a:off x="597712" y="2908359"/>
              <a:ext cx="1076110" cy="2639244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" name="椭圆 7"/>
            <p:cNvSpPr>
              <a:spLocks noChangeAspect="1"/>
            </p:cNvSpPr>
            <p:nvPr/>
          </p:nvSpPr>
          <p:spPr>
            <a:xfrm>
              <a:off x="648010" y="2415605"/>
              <a:ext cx="971992" cy="972000"/>
            </a:xfrm>
            <a:prstGeom prst="cube">
              <a:avLst/>
            </a:prstGeom>
            <a:gradFill>
              <a:gsLst>
                <a:gs pos="1000">
                  <a:schemeClr val="accent1">
                    <a:lumMod val="20000"/>
                    <a:lumOff val="80000"/>
                  </a:schemeClr>
                </a:gs>
                <a:gs pos="60000">
                  <a:schemeClr val="accent1">
                    <a:lumMod val="75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25400">
              <a:noFill/>
            </a:ln>
            <a:effectLst>
              <a:outerShdw blurRad="254000"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>
            <a:grpSpLocks noChangeAspect="1"/>
          </p:cNvGrpSpPr>
          <p:nvPr/>
        </p:nvGrpSpPr>
        <p:grpSpPr>
          <a:xfrm>
            <a:off x="10232349" y="4431190"/>
            <a:ext cx="618455" cy="1800000"/>
            <a:chOff x="597712" y="2415605"/>
            <a:chExt cx="1076110" cy="3131998"/>
          </a:xfrm>
        </p:grpSpPr>
        <p:sp>
          <p:nvSpPr>
            <p:cNvPr id="13" name="等腰三角形 9"/>
            <p:cNvSpPr/>
            <p:nvPr/>
          </p:nvSpPr>
          <p:spPr>
            <a:xfrm rot="10800000">
              <a:off x="597712" y="2908359"/>
              <a:ext cx="1076110" cy="2639244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4" name="椭圆 13"/>
            <p:cNvSpPr>
              <a:spLocks noChangeAspect="1"/>
            </p:cNvSpPr>
            <p:nvPr/>
          </p:nvSpPr>
          <p:spPr>
            <a:xfrm>
              <a:off x="648010" y="2415605"/>
              <a:ext cx="971992" cy="972000"/>
            </a:xfrm>
            <a:prstGeom prst="cube">
              <a:avLst/>
            </a:prstGeom>
            <a:gradFill>
              <a:gsLst>
                <a:gs pos="1000">
                  <a:schemeClr val="accent4">
                    <a:lumMod val="20000"/>
                    <a:lumOff val="80000"/>
                  </a:schemeClr>
                </a:gs>
                <a:gs pos="60000">
                  <a:schemeClr val="accent3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  <a:ln w="25400">
              <a:noFill/>
            </a:ln>
            <a:effectLst>
              <a:outerShdw blurRad="254000"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6785058" y="2075338"/>
            <a:ext cx="1150325" cy="3348000"/>
            <a:chOff x="597712" y="2415605"/>
            <a:chExt cx="1076110" cy="3131998"/>
          </a:xfrm>
        </p:grpSpPr>
        <p:sp>
          <p:nvSpPr>
            <p:cNvPr id="16" name="等腰三角形 9"/>
            <p:cNvSpPr/>
            <p:nvPr/>
          </p:nvSpPr>
          <p:spPr>
            <a:xfrm rot="10800000">
              <a:off x="597712" y="2908359"/>
              <a:ext cx="1076110" cy="2639244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648010" y="2415605"/>
              <a:ext cx="971992" cy="972000"/>
            </a:xfrm>
            <a:prstGeom prst="cube">
              <a:avLst/>
            </a:prstGeom>
            <a:gradFill>
              <a:gsLst>
                <a:gs pos="1000">
                  <a:schemeClr val="accent4">
                    <a:lumMod val="20000"/>
                    <a:lumOff val="80000"/>
                  </a:schemeClr>
                </a:gs>
                <a:gs pos="60000">
                  <a:schemeClr val="accent3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  <a:ln w="25400">
              <a:noFill/>
            </a:ln>
            <a:effectLst>
              <a:outerShdw blurRad="254000"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1134673" y="2340000"/>
            <a:ext cx="2973891" cy="584775"/>
          </a:xfrm>
          <a:prstGeom prst="rect">
            <a:avLst/>
          </a:prstGeom>
          <a:noFill/>
          <a:effectLst>
            <a:outerShdw dist="25400" dir="5400000" algn="t" rotWithShape="0">
              <a:schemeClr val="bg1">
                <a:alpha val="40000"/>
              </a:schemeClr>
            </a:outerShdw>
          </a:effectLst>
        </p:spPr>
        <p:txBody>
          <a:bodyPr wrap="none" rtlCol="0" anchor="b" anchorCtr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accent1">
                    <a:lumMod val="75000"/>
                  </a:schemeClr>
                </a:solidFill>
                <a:effectLst>
                  <a:innerShdw blurRad="127000" dist="63500" dir="16200000">
                    <a:prstClr val="black">
                      <a:alpha val="50000"/>
                    </a:prstClr>
                  </a:innerShdw>
                </a:effectLst>
                <a:latin typeface="微软雅黑"/>
                <a:ea typeface="微软雅黑"/>
              </a:defRPr>
            </a:lvl1pPr>
          </a:lstStyle>
          <a:p>
            <a:r>
              <a:rPr lang="en-US" altLang="zh-CN" sz="3200" dirty="0">
                <a:solidFill>
                  <a:srgbClr val="0050AA"/>
                </a:solidFill>
              </a:rPr>
              <a:t>7.3 </a:t>
            </a:r>
            <a:r>
              <a:rPr lang="zh-CN" altLang="en-US" sz="3200" dirty="0">
                <a:solidFill>
                  <a:srgbClr val="0050AA"/>
                </a:solidFill>
              </a:rPr>
              <a:t>关系</a:t>
            </a:r>
            <a:r>
              <a:rPr lang="zh-CN" altLang="en-US" sz="3200" dirty="0">
                <a:solidFill>
                  <a:schemeClr val="tx1"/>
                </a:solidFill>
              </a:rPr>
              <a:t>的运算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1134673" y="3060000"/>
            <a:ext cx="6120000" cy="36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rgbClr val="FF3300"/>
              </a:gs>
              <a:gs pos="0">
                <a:schemeClr val="bg1"/>
              </a:gs>
              <a:gs pos="99057">
                <a:schemeClr val="bg1"/>
              </a:gs>
              <a:gs pos="60000">
                <a:schemeClr val="accent2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0AA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34673" y="3168000"/>
            <a:ext cx="43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关系的定义域、值域和域</a:t>
            </a:r>
            <a:endParaRPr lang="en-US" altLang="zh-CN" sz="240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34673" y="3636000"/>
            <a:ext cx="43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逆运算</a:t>
            </a:r>
            <a:endParaRPr lang="en-US" altLang="zh-CN" sz="240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134673" y="4104000"/>
            <a:ext cx="43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合成运算</a:t>
            </a:r>
            <a:endParaRPr lang="en-US" altLang="zh-CN" sz="240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第</a:t>
            </a:r>
            <a:r>
              <a:rPr lang="en-US" altLang="zh-CN" dirty="0"/>
              <a:t>7</a:t>
            </a:r>
            <a:r>
              <a:rPr lang="zh-CN" altLang="en-US" dirty="0"/>
              <a:t>讲 二元关系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134000" y="4572000"/>
            <a:ext cx="43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幂运算</a:t>
            </a:r>
            <a:endParaRPr lang="en-US" altLang="zh-CN" sz="240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B5D873B-AA44-4B4D-94E7-F8A40FE626EC}"/>
              </a:ext>
            </a:extLst>
          </p:cNvPr>
          <p:cNvSpPr txBox="1"/>
          <p:nvPr/>
        </p:nvSpPr>
        <p:spPr>
          <a:xfrm>
            <a:off x="1134000" y="5040000"/>
            <a:ext cx="43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zh-CN" altLang="en-US" sz="240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运算的性质</a:t>
            </a:r>
            <a:endParaRPr lang="en-US" altLang="zh-CN" sz="240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灯片编号占位符 17">
            <a:extLst>
              <a:ext uri="{FF2B5EF4-FFF2-40B4-BE49-F238E27FC236}">
                <a16:creationId xmlns:a16="http://schemas.microsoft.com/office/drawing/2014/main" id="{8CD4926E-812E-4738-9169-39747E1D46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19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31920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 animBg="1"/>
      <p:bldP spid="27" grpId="0"/>
      <p:bldP spid="28" grpId="0"/>
      <p:bldP spid="29" grpId="0"/>
      <p:bldP spid="25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682270" y="1800000"/>
            <a:ext cx="10827460" cy="923330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7</a:t>
            </a:r>
            <a:r>
              <a:rPr lang="zh-CN" altLang="en-US" dirty="0"/>
              <a:t>讲 二元关系</a:t>
            </a: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河南工业大学 信息学院</a:t>
            </a:r>
          </a:p>
        </p:txBody>
      </p:sp>
    </p:spTree>
    <p:extLst>
      <p:ext uri="{BB962C8B-B14F-4D97-AF65-F5344CB8AC3E}">
        <p14:creationId xmlns:p14="http://schemas.microsoft.com/office/powerpoint/2010/main" val="2738803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4139595"/>
              </a:xfrm>
            </p:spPr>
            <p:txBody>
              <a:bodyPr/>
              <a:lstStyle/>
              <a:p>
                <a:r>
                  <a:rPr lang="zh-CN" altLang="en-US" dirty="0"/>
                  <a:t>定义</a:t>
                </a:r>
                <a:r>
                  <a:rPr lang="en-US" altLang="zh-CN" dirty="0"/>
                  <a:t>7.6  </a:t>
                </a:r>
                <a:r>
                  <a:rPr lang="zh-CN" altLang="en-US" dirty="0"/>
                  <a:t>关系的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定义域</a:t>
                </a:r>
                <a:r>
                  <a:rPr lang="zh-CN" altLang="en-US" dirty="0"/>
                  <a:t>、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值域</a:t>
                </a:r>
                <a:r>
                  <a:rPr lang="zh-CN" altLang="en-US" dirty="0"/>
                  <a:t>与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域</a:t>
                </a:r>
                <a:r>
                  <a:rPr lang="zh-CN" altLang="en-US" dirty="0"/>
                  <a:t>分别定义为</a:t>
                </a:r>
              </a:p>
              <a:p>
                <a:pPr marL="1080000" lvl="1" indent="0">
                  <a:buNone/>
                </a:pPr>
                <a:r>
                  <a:rPr lang="en-US" altLang="zh-CN" dirty="0" err="1"/>
                  <a:t>domR</a:t>
                </a:r>
                <a:r>
                  <a:rPr lang="en-US" altLang="zh-CN" dirty="0"/>
                  <a:t> = {x|</a:t>
                </a:r>
                <a:r>
                  <a:rPr lang="en-US" altLang="zh-CN" dirty="0">
                    <a:sym typeface="Symbol" panose="05050102010706020507" pitchFamily="18" charset="2"/>
                  </a:rPr>
                  <a:t></a:t>
                </a:r>
                <a:r>
                  <a:rPr lang="en-US" altLang="zh-CN" dirty="0"/>
                  <a:t>y (&lt;x, y&gt;</a:t>
                </a:r>
                <a:r>
                  <a:rPr lang="en-US" altLang="zh-CN" dirty="0">
                    <a:sym typeface="Symbol" panose="05050102010706020507" pitchFamily="18" charset="2"/>
                  </a:rPr>
                  <a:t></a:t>
                </a:r>
                <a:r>
                  <a:rPr lang="en-US" altLang="zh-CN" dirty="0"/>
                  <a:t>R) }, </a:t>
                </a:r>
                <a:r>
                  <a:rPr lang="zh-CN" altLang="en-US" dirty="0"/>
                  <a:t>即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有序对</a:t>
                </a:r>
                <a:r>
                  <a:rPr lang="zh-CN" altLang="en-US" dirty="0"/>
                  <a:t>第一元素的集合</a:t>
                </a:r>
                <a:r>
                  <a:rPr lang="en-US" altLang="zh-CN" dirty="0"/>
                  <a:t>;</a:t>
                </a:r>
              </a:p>
              <a:p>
                <a:pPr marL="1080000" lvl="1" indent="0">
                  <a:buNone/>
                </a:pPr>
                <a:r>
                  <a:rPr lang="en-US" altLang="zh-CN" dirty="0" err="1"/>
                  <a:t>ranR</a:t>
                </a:r>
                <a:r>
                  <a:rPr lang="en-US" altLang="zh-CN" dirty="0"/>
                  <a:t> = {y|</a:t>
                </a:r>
                <a:r>
                  <a:rPr lang="en-US" altLang="zh-CN" dirty="0">
                    <a:sym typeface="Symbol" panose="05050102010706020507" pitchFamily="18" charset="2"/>
                  </a:rPr>
                  <a:t></a:t>
                </a:r>
                <a:r>
                  <a:rPr lang="en-US" altLang="zh-CN" dirty="0"/>
                  <a:t>x (&lt;x, y&gt;</a:t>
                </a:r>
                <a:r>
                  <a:rPr lang="en-US" altLang="zh-CN" dirty="0">
                    <a:sym typeface="Symbol" panose="05050102010706020507" pitchFamily="18" charset="2"/>
                  </a:rPr>
                  <a:t></a:t>
                </a:r>
                <a:r>
                  <a:rPr lang="en-US" altLang="zh-CN" dirty="0"/>
                  <a:t>R) }, </a:t>
                </a:r>
                <a:r>
                  <a:rPr lang="zh-CN" altLang="en-US" dirty="0"/>
                  <a:t>即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有序对</a:t>
                </a:r>
                <a:r>
                  <a:rPr lang="zh-CN" altLang="en-US" dirty="0"/>
                  <a:t>第二元素的集合</a:t>
                </a:r>
                <a:r>
                  <a:rPr lang="en-US" altLang="zh-CN" dirty="0"/>
                  <a:t>;</a:t>
                </a:r>
              </a:p>
              <a:p>
                <a:pPr marL="1080000" lvl="1" indent="0">
                  <a:buNone/>
                </a:pPr>
                <a:r>
                  <a:rPr lang="en-US" altLang="zh-CN" dirty="0" err="1"/>
                  <a:t>fldR</a:t>
                </a:r>
                <a:r>
                  <a:rPr lang="en-US" altLang="zh-CN" dirty="0"/>
                  <a:t> = </a:t>
                </a:r>
                <a:r>
                  <a:rPr lang="en-US" altLang="zh-CN" dirty="0" err="1"/>
                  <a:t>domR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 err="1"/>
                  <a:t>ranR</a:t>
                </a:r>
                <a:endParaRPr lang="en-US" altLang="zh-CN" dirty="0"/>
              </a:p>
              <a:p>
                <a:r>
                  <a:rPr lang="zh-CN" altLang="en-US" dirty="0"/>
                  <a:t>例</a:t>
                </a:r>
                <a:r>
                  <a:rPr lang="en-US" altLang="zh-CN" dirty="0"/>
                  <a:t>5  R={&lt;1,2&gt;,&lt;1,3&gt;,&lt;2,4&gt;,&lt;4,3&gt;}, </a:t>
                </a:r>
                <a:r>
                  <a:rPr lang="zh-CN" altLang="en-US" dirty="0"/>
                  <a:t>则</a:t>
                </a:r>
              </a:p>
              <a:p>
                <a:pPr marL="1080000" lvl="1" indent="0">
                  <a:buNone/>
                </a:pPr>
                <a:r>
                  <a:rPr lang="en-US" altLang="zh-CN" dirty="0" err="1"/>
                  <a:t>domR</a:t>
                </a:r>
                <a:r>
                  <a:rPr lang="en-US" altLang="zh-CN" dirty="0"/>
                  <a:t>={1, 2, 4}   </a:t>
                </a:r>
              </a:p>
              <a:p>
                <a:pPr marL="1080000" lvl="1" indent="0">
                  <a:buNone/>
                </a:pPr>
                <a:r>
                  <a:rPr lang="en-US" altLang="zh-CN" dirty="0"/>
                  <a:t> </a:t>
                </a:r>
                <a:r>
                  <a:rPr lang="en-US" altLang="zh-CN" dirty="0" err="1"/>
                  <a:t>ranR</a:t>
                </a:r>
                <a:r>
                  <a:rPr lang="en-US" altLang="zh-CN" dirty="0"/>
                  <a:t>={2, 3, 4} </a:t>
                </a:r>
              </a:p>
              <a:p>
                <a:pPr marL="1080000" lvl="1" indent="0">
                  <a:buNone/>
                </a:pPr>
                <a:r>
                  <a:rPr lang="en-US" altLang="zh-CN" dirty="0"/>
                  <a:t>  </a:t>
                </a:r>
                <a:r>
                  <a:rPr lang="en-US" altLang="zh-CN" dirty="0" err="1"/>
                  <a:t>fldR</a:t>
                </a:r>
                <a:r>
                  <a:rPr lang="en-US" altLang="zh-CN" dirty="0"/>
                  <a:t>={1, 2, 3, 4}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4139595"/>
              </a:xfrm>
              <a:blipFill>
                <a:blip r:embed="rId2"/>
                <a:stretch>
                  <a:fillRect l="-1148" t="-2209" b="-30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一、关系的定义域、值域和域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7.3 </a:t>
            </a:r>
            <a:r>
              <a:rPr lang="zh-CN" altLang="en-US" dirty="0"/>
              <a:t>关系的运算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39678C2-4B81-499F-A8AA-0772436A7B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20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350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4708981"/>
              </a:xfrm>
            </p:spPr>
            <p:txBody>
              <a:bodyPr/>
              <a:lstStyle/>
              <a:p>
                <a:r>
                  <a:rPr lang="zh-CN" altLang="en-US" dirty="0"/>
                  <a:t>定义</a:t>
                </a:r>
                <a:r>
                  <a:rPr lang="en-US" altLang="zh-CN" dirty="0"/>
                  <a:t>7.7  </a:t>
                </a:r>
                <a:r>
                  <a:rPr lang="zh-CN" altLang="en-US" dirty="0"/>
                  <a:t>设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是二元关系</a:t>
                </a:r>
                <a:r>
                  <a:rPr lang="en-US" altLang="zh-CN" dirty="0"/>
                  <a:t>, R</a:t>
                </a:r>
                <a:r>
                  <a:rPr lang="zh-CN" altLang="en-US" dirty="0"/>
                  <a:t>的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逆关系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简称逆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记作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定义为</a:t>
                </a:r>
              </a:p>
              <a:p>
                <a:pPr marL="216000" lvl="1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dirty="0"/>
                  <a:t> = {&lt;y, x&gt;|&lt;x, y&gt;</a:t>
                </a:r>
                <a:r>
                  <a:rPr lang="en-US" altLang="zh-CN" dirty="0">
                    <a:sym typeface="Symbol" panose="05050102010706020507" pitchFamily="18" charset="2"/>
                  </a:rPr>
                  <a:t></a:t>
                </a:r>
                <a:r>
                  <a:rPr lang="en-US" altLang="zh-CN" dirty="0"/>
                  <a:t>R}</a:t>
                </a:r>
              </a:p>
              <a:p>
                <a:r>
                  <a:rPr lang="zh-CN" altLang="en-US" dirty="0"/>
                  <a:t>定义</a:t>
                </a:r>
                <a:r>
                  <a:rPr lang="en-US" altLang="zh-CN" dirty="0"/>
                  <a:t>7.8  </a:t>
                </a:r>
                <a:r>
                  <a:rPr lang="zh-CN" altLang="en-US" dirty="0"/>
                  <a:t>设</a:t>
                </a:r>
                <a:r>
                  <a:rPr lang="en-US" altLang="zh-CN" dirty="0"/>
                  <a:t>R, S</a:t>
                </a:r>
                <a:r>
                  <a:rPr lang="zh-CN" altLang="en-US" dirty="0"/>
                  <a:t>是二元关系</a:t>
                </a:r>
                <a:r>
                  <a:rPr lang="en-US" altLang="zh-CN" dirty="0"/>
                  <a:t>, R</a:t>
                </a:r>
                <a:r>
                  <a:rPr lang="zh-CN" altLang="en-US" dirty="0"/>
                  <a:t>与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的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复合关系</a:t>
                </a:r>
                <a:r>
                  <a:rPr lang="zh-CN" altLang="en-US" dirty="0"/>
                  <a:t>记作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R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◦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S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定义为</a:t>
                </a:r>
              </a:p>
              <a:p>
                <a:pPr marL="216000" lvl="1" indent="0" algn="ctr">
                  <a:buNone/>
                </a:pPr>
                <a:r>
                  <a:rPr lang="en-US" altLang="zh-CN" dirty="0"/>
                  <a:t>R</a:t>
                </a:r>
                <a:r>
                  <a:rPr lang="en-US" altLang="zh-CN" dirty="0">
                    <a:sym typeface="Symbol" panose="05050102010706020507" pitchFamily="18" charset="2"/>
                  </a:rPr>
                  <a:t></a:t>
                </a:r>
                <a:r>
                  <a:rPr lang="en-US" altLang="zh-CN" dirty="0"/>
                  <a:t>S = {&lt;x, z&gt;|</a:t>
                </a:r>
                <a:r>
                  <a:rPr lang="en-US" altLang="zh-CN" dirty="0">
                    <a:sym typeface="Symbol" panose="05050102010706020507" pitchFamily="18" charset="2"/>
                  </a:rPr>
                  <a:t></a:t>
                </a:r>
                <a:r>
                  <a:rPr lang="en-US" altLang="zh-CN" dirty="0"/>
                  <a:t>y(&lt;x,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y</a:t>
                </a:r>
                <a:r>
                  <a:rPr lang="en-US" altLang="zh-CN" dirty="0"/>
                  <a:t>&gt;</a:t>
                </a:r>
                <a:r>
                  <a:rPr lang="en-US" altLang="zh-CN" dirty="0">
                    <a:sym typeface="Symbol" panose="05050102010706020507" pitchFamily="18" charset="2"/>
                  </a:rPr>
                  <a:t></a:t>
                </a:r>
                <a:r>
                  <a:rPr lang="en-US" altLang="zh-CN" dirty="0"/>
                  <a:t>R </a:t>
                </a:r>
                <a:r>
                  <a:rPr lang="en-US" altLang="zh-CN" dirty="0">
                    <a:sym typeface="Symbol" panose="05050102010706020507" pitchFamily="18" charset="2"/>
                  </a:rPr>
                  <a:t> </a:t>
                </a:r>
                <a:r>
                  <a:rPr lang="en-US" altLang="zh-CN" dirty="0"/>
                  <a:t>&lt;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y</a:t>
                </a:r>
                <a:r>
                  <a:rPr lang="en-US" altLang="zh-CN" dirty="0"/>
                  <a:t>, z&gt;</a:t>
                </a:r>
                <a:r>
                  <a:rPr lang="en-US" altLang="zh-CN" dirty="0">
                    <a:sym typeface="Symbol" panose="05050102010706020507" pitchFamily="18" charset="2"/>
                  </a:rPr>
                  <a:t></a:t>
                </a:r>
                <a:r>
                  <a:rPr lang="en-US" altLang="zh-CN" dirty="0"/>
                  <a:t>S)}  </a:t>
                </a:r>
              </a:p>
              <a:p>
                <a:pPr>
                  <a:spcBef>
                    <a:spcPts val="1200"/>
                  </a:spcBef>
                </a:pPr>
                <a:r>
                  <a:rPr lang="zh-CN" altLang="en-US" dirty="0"/>
                  <a:t>例</a:t>
                </a:r>
                <a:r>
                  <a:rPr lang="en-US" altLang="zh-CN" b="1" dirty="0"/>
                  <a:t>6 R={&lt;1,2&gt;, &lt;2,3&gt;, &lt;1,4&gt;, &lt;2,2&gt;}, S={&lt;1,1&gt;, &lt;1,3&gt;, &lt;2,3&gt;, &lt;3,2&gt;, &lt;3,3&gt;} , </a:t>
                </a:r>
                <a:r>
                  <a:rPr lang="zh-CN" altLang="en-US" dirty="0"/>
                  <a:t>那么</a:t>
                </a:r>
                <a:endParaRPr lang="en-US" altLang="zh-CN" dirty="0"/>
              </a:p>
              <a:p>
                <a:pPr marL="1080000" lvl="1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i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dirty="0"/>
                  <a:t> = {&lt;2,1&gt;, &lt;3,2&gt;, &lt;4,1&gt;, &lt;2,2&gt;} </a:t>
                </a:r>
              </a:p>
              <a:p>
                <a:pPr marL="1080000" lvl="1" indent="0">
                  <a:buNone/>
                </a:pPr>
                <a:r>
                  <a:rPr lang="en-US" altLang="zh-CN" dirty="0"/>
                  <a:t>R</a:t>
                </a:r>
                <a:r>
                  <a:rPr lang="en-US" altLang="zh-CN" dirty="0">
                    <a:solidFill>
                      <a:schemeClr val="hlink"/>
                    </a:solidFill>
                  </a:rPr>
                  <a:t>◦</a:t>
                </a:r>
                <a:r>
                  <a:rPr lang="en-US" altLang="zh-CN" dirty="0"/>
                  <a:t>S = {&lt;1,3&gt;, &lt;2,2&gt;, &lt;2,3&gt;}</a:t>
                </a:r>
              </a:p>
              <a:p>
                <a:pPr marL="1080000" lvl="1" indent="0">
                  <a:buNone/>
                </a:pPr>
                <a:r>
                  <a:rPr lang="en-US" altLang="zh-CN" dirty="0"/>
                  <a:t>S</a:t>
                </a:r>
                <a:r>
                  <a:rPr lang="en-US" altLang="zh-CN" dirty="0">
                    <a:solidFill>
                      <a:schemeClr val="hlink"/>
                    </a:solidFill>
                  </a:rPr>
                  <a:t>◦</a:t>
                </a:r>
                <a:r>
                  <a:rPr lang="en-US" altLang="zh-CN" dirty="0"/>
                  <a:t>R = {&lt;1,2&gt;, &lt;1,4&gt;, &lt;3,2&gt;, &lt;3,3&gt;}</a:t>
                </a: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4708981"/>
              </a:xfrm>
              <a:blipFill>
                <a:blip r:embed="rId2"/>
                <a:stretch>
                  <a:fillRect l="-1148" t="-1940" r="-1311" b="-25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二、关系的逆和复合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7.3 </a:t>
            </a:r>
            <a:r>
              <a:rPr lang="zh-CN" altLang="en-US"/>
              <a:t>关系的运算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514662B-C558-4C52-97E1-655D713F76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21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014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516000" y="1008000"/>
            <a:ext cx="11160000" cy="2492990"/>
          </a:xfrm>
        </p:spPr>
        <p:txBody>
          <a:bodyPr/>
          <a:lstStyle/>
          <a:p>
            <a:r>
              <a:rPr lang="zh-CN" altLang="en-US" dirty="0"/>
              <a:t>合成的图示法</a:t>
            </a:r>
            <a:endParaRPr lang="en-US" altLang="zh-CN" dirty="0"/>
          </a:p>
          <a:p>
            <a:pPr lvl="1"/>
            <a:r>
              <a:rPr lang="zh-CN" altLang="en-US" dirty="0"/>
              <a:t>利用图示（不是关系图）方法求合成</a:t>
            </a:r>
            <a:r>
              <a:rPr lang="en-US" altLang="zh-CN" dirty="0"/>
              <a:t>, </a:t>
            </a:r>
            <a:r>
              <a:rPr lang="zh-CN" altLang="en-US" dirty="0"/>
              <a:t>例如</a:t>
            </a:r>
            <a:endParaRPr lang="en-US" altLang="zh-CN" dirty="0"/>
          </a:p>
          <a:p>
            <a:pPr lvl="2"/>
            <a:r>
              <a:rPr lang="en-US" altLang="zh-CN" b="1" dirty="0"/>
              <a:t>R={&lt;1,2&gt;,&lt;2,3&gt;,&lt;1,4&gt;,&lt;2,2&gt;},S={&lt;1,1&gt;,&lt;1,3&gt;,&lt;2,3&gt;,&lt;3,2&gt;,&lt;3,3&gt;}</a:t>
            </a:r>
          </a:p>
          <a:p>
            <a:pPr lvl="2"/>
            <a:r>
              <a:rPr lang="en-US" altLang="zh-CN" b="1" dirty="0"/>
              <a:t>R</a:t>
            </a:r>
            <a:r>
              <a:rPr lang="en-US" altLang="zh-CN" b="1" dirty="0">
                <a:solidFill>
                  <a:schemeClr val="hlink"/>
                </a:solidFill>
              </a:rPr>
              <a:t>◦</a:t>
            </a:r>
            <a:r>
              <a:rPr lang="en-US" altLang="zh-CN" b="1" dirty="0"/>
              <a:t>S ={&lt;1,3&gt;, &lt;2,2&gt;, &lt;2,3&gt;}</a:t>
            </a:r>
          </a:p>
          <a:p>
            <a:pPr lvl="2"/>
            <a:r>
              <a:rPr lang="en-US" altLang="zh-CN" b="1" dirty="0"/>
              <a:t>S</a:t>
            </a:r>
            <a:r>
              <a:rPr lang="en-US" altLang="zh-CN" b="1" dirty="0">
                <a:sym typeface="Symbol" panose="05050102010706020507" pitchFamily="18" charset="2"/>
              </a:rPr>
              <a:t></a:t>
            </a:r>
            <a:r>
              <a:rPr lang="en-US" altLang="zh-CN" b="1" dirty="0"/>
              <a:t>R ={&lt;1,2&gt;, &lt;1,4&gt;, &lt;3,2&gt;, &lt;3,3&gt;}</a:t>
            </a:r>
            <a:endParaRPr lang="zh-CN" altLang="en-US" b="1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二、关系的逆和复合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7.3 </a:t>
            </a:r>
            <a:r>
              <a:rPr lang="zh-CN" altLang="en-US"/>
              <a:t>关系的运算</a:t>
            </a:r>
            <a:endParaRPr lang="zh-CN" altLang="en-US" dirty="0"/>
          </a:p>
        </p:txBody>
      </p:sp>
      <p:pic>
        <p:nvPicPr>
          <p:cNvPr id="14" name="Picture 4" descr="图片2">
            <a:extLst>
              <a:ext uri="{FF2B5EF4-FFF2-40B4-BE49-F238E27FC236}">
                <a16:creationId xmlns:a16="http://schemas.microsoft.com/office/drawing/2014/main" id="{069DA8A4-0049-4A13-8A56-134E08A8F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888" y="3534456"/>
            <a:ext cx="6608762" cy="268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5FC50DD-002D-41AC-AA83-9FAC268264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22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075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516000" y="1008000"/>
            <a:ext cx="11160000" cy="4108817"/>
          </a:xfrm>
        </p:spPr>
        <p:txBody>
          <a:bodyPr/>
          <a:lstStyle/>
          <a:p>
            <a:r>
              <a:rPr lang="zh-CN" altLang="en-US" dirty="0"/>
              <a:t>定义</a:t>
            </a:r>
            <a:r>
              <a:rPr lang="en-US" altLang="zh-CN" dirty="0"/>
              <a:t>7.9 </a:t>
            </a:r>
            <a:r>
              <a:rPr lang="zh-CN" altLang="en-US" dirty="0"/>
              <a:t>设</a:t>
            </a:r>
            <a:r>
              <a:rPr lang="en-US" altLang="zh-CN" dirty="0"/>
              <a:t>R</a:t>
            </a:r>
            <a:r>
              <a:rPr lang="zh-CN" altLang="en-US" dirty="0"/>
              <a:t>为二元关系</a:t>
            </a:r>
            <a:r>
              <a:rPr lang="en-US" altLang="zh-CN" dirty="0"/>
              <a:t>, A</a:t>
            </a:r>
            <a:r>
              <a:rPr lang="zh-CN" altLang="en-US" dirty="0"/>
              <a:t>是集合 </a:t>
            </a:r>
          </a:p>
          <a:p>
            <a:pPr lvl="1"/>
            <a:r>
              <a:rPr lang="en-US" altLang="zh-CN" dirty="0"/>
              <a:t>(1) R</a:t>
            </a:r>
            <a:r>
              <a:rPr lang="zh-CN" altLang="en-US" dirty="0"/>
              <a:t>在</a:t>
            </a:r>
            <a:r>
              <a:rPr lang="en-US" altLang="zh-CN" dirty="0"/>
              <a:t>A</a:t>
            </a:r>
            <a:r>
              <a:rPr lang="zh-CN" altLang="en-US" dirty="0"/>
              <a:t>上的限制记作</a:t>
            </a:r>
            <a:r>
              <a:rPr lang="en-US" altLang="zh-CN" dirty="0"/>
              <a:t>R↾A, </a:t>
            </a:r>
            <a:r>
              <a:rPr lang="zh-CN" altLang="en-US" dirty="0"/>
              <a:t>其中</a:t>
            </a:r>
            <a:endParaRPr lang="en-US" altLang="zh-CN" dirty="0"/>
          </a:p>
          <a:p>
            <a:pPr marL="216000" lvl="1" indent="0" algn="ctr">
              <a:buNone/>
            </a:pPr>
            <a:r>
              <a:rPr lang="en-US" altLang="zh-CN" dirty="0"/>
              <a:t>R↾A = {&lt;</a:t>
            </a:r>
            <a:r>
              <a:rPr lang="en-US" altLang="zh-CN" dirty="0" err="1"/>
              <a:t>x,y</a:t>
            </a:r>
            <a:r>
              <a:rPr lang="en-US" altLang="zh-CN" dirty="0"/>
              <a:t>&gt;|</a:t>
            </a:r>
            <a:r>
              <a:rPr lang="en-US" altLang="zh-CN" dirty="0" err="1"/>
              <a:t>xRy</a:t>
            </a:r>
            <a:r>
              <a:rPr lang="en-US" altLang="zh-CN" dirty="0"/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˄ </a:t>
            </a:r>
            <a:r>
              <a:rPr lang="en-US" altLang="zh-CN" dirty="0" err="1"/>
              <a:t>x∈A</a:t>
            </a:r>
            <a:r>
              <a:rPr lang="en-US" altLang="zh-CN" dirty="0"/>
              <a:t> }</a:t>
            </a:r>
          </a:p>
          <a:p>
            <a:pPr lvl="1"/>
            <a:r>
              <a:rPr lang="en-US" altLang="zh-CN" dirty="0"/>
              <a:t>(2) A</a:t>
            </a:r>
            <a:r>
              <a:rPr lang="zh-CN" altLang="en-US" dirty="0"/>
              <a:t>在</a:t>
            </a:r>
            <a:r>
              <a:rPr lang="en-US" altLang="zh-CN" dirty="0"/>
              <a:t>R</a:t>
            </a:r>
            <a:r>
              <a:rPr lang="zh-CN" altLang="en-US" dirty="0"/>
              <a:t>下的像记作</a:t>
            </a:r>
            <a:r>
              <a:rPr lang="en-US" altLang="zh-CN" dirty="0"/>
              <a:t>R[A], </a:t>
            </a:r>
            <a:r>
              <a:rPr lang="zh-CN" altLang="en-US" dirty="0"/>
              <a:t>其中</a:t>
            </a:r>
            <a:endParaRPr lang="en-US" altLang="zh-CN" dirty="0"/>
          </a:p>
          <a:p>
            <a:pPr marL="216000" lvl="1" indent="0" algn="ctr">
              <a:buNone/>
            </a:pPr>
            <a:r>
              <a:rPr lang="en-US" altLang="zh-CN" dirty="0"/>
              <a:t>R[A]=ran(R↾A) </a:t>
            </a:r>
          </a:p>
          <a:p>
            <a:r>
              <a:rPr lang="zh-CN" altLang="en-US" dirty="0"/>
              <a:t>说明：</a:t>
            </a:r>
          </a:p>
          <a:p>
            <a:pPr lvl="1"/>
            <a:r>
              <a:rPr lang="en-US" altLang="zh-CN" dirty="0"/>
              <a:t>R</a:t>
            </a:r>
            <a:r>
              <a:rPr lang="zh-CN" altLang="en-US" dirty="0"/>
              <a:t>在</a:t>
            </a:r>
            <a:r>
              <a:rPr lang="en-US" altLang="zh-CN" dirty="0"/>
              <a:t>A</a:t>
            </a:r>
            <a:r>
              <a:rPr lang="zh-CN" altLang="en-US" dirty="0"/>
              <a:t>上的限制 </a:t>
            </a:r>
            <a:r>
              <a:rPr lang="en-US" altLang="zh-CN" dirty="0"/>
              <a:t>R↾A</a:t>
            </a:r>
            <a:r>
              <a:rPr lang="zh-CN" altLang="en-US" dirty="0"/>
              <a:t>是 </a:t>
            </a:r>
            <a:r>
              <a:rPr lang="en-US" altLang="zh-CN" dirty="0"/>
              <a:t>R </a:t>
            </a:r>
            <a:r>
              <a:rPr lang="zh-CN" altLang="en-US" dirty="0"/>
              <a:t>的子关系，即 </a:t>
            </a:r>
            <a:r>
              <a:rPr lang="en-US" altLang="zh-CN" b="1" dirty="0">
                <a:solidFill>
                  <a:srgbClr val="FF0000"/>
                </a:solidFill>
              </a:rPr>
              <a:t>R↾A </a:t>
            </a:r>
            <a:r>
              <a:rPr lang="en-US" altLang="zh-CN" b="1" dirty="0">
                <a:solidFill>
                  <a:srgbClr val="FF0000"/>
                </a:solidFill>
                <a:sym typeface="Symbol" panose="05050102010706020507" pitchFamily="18" charset="2"/>
              </a:rPr>
              <a:t> </a:t>
            </a:r>
            <a:r>
              <a:rPr lang="en-US" altLang="zh-CN" b="1" dirty="0">
                <a:solidFill>
                  <a:srgbClr val="FF0000"/>
                </a:solidFill>
              </a:rPr>
              <a:t>R 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dirty="0"/>
              <a:t>A</a:t>
            </a:r>
            <a:r>
              <a:rPr lang="zh-CN" altLang="en-US" dirty="0"/>
              <a:t>在</a:t>
            </a:r>
            <a:r>
              <a:rPr lang="en-US" altLang="zh-CN" dirty="0"/>
              <a:t>R</a:t>
            </a:r>
            <a:r>
              <a:rPr lang="zh-CN" altLang="en-US" dirty="0"/>
              <a:t>下的像</a:t>
            </a:r>
            <a:r>
              <a:rPr lang="en-US" altLang="zh-CN" dirty="0"/>
              <a:t>R[A]</a:t>
            </a:r>
            <a:r>
              <a:rPr lang="zh-CN" altLang="en-US" dirty="0"/>
              <a:t>是 </a:t>
            </a:r>
            <a:r>
              <a:rPr lang="en-US" altLang="zh-CN" dirty="0" err="1"/>
              <a:t>ranR</a:t>
            </a:r>
            <a:r>
              <a:rPr lang="en-US" altLang="zh-CN" dirty="0"/>
              <a:t> </a:t>
            </a:r>
            <a:r>
              <a:rPr lang="zh-CN" altLang="en-US" dirty="0"/>
              <a:t>的子集，即 </a:t>
            </a:r>
            <a:r>
              <a:rPr lang="en-US" altLang="zh-CN" b="1" dirty="0">
                <a:solidFill>
                  <a:srgbClr val="FF0000"/>
                </a:solidFill>
              </a:rPr>
              <a:t>R[A]</a:t>
            </a:r>
            <a:r>
              <a:rPr lang="en-US" altLang="zh-CN" b="1" dirty="0">
                <a:solidFill>
                  <a:srgbClr val="FF0000"/>
                </a:solidFill>
                <a:sym typeface="Symbol" panose="05050102010706020507" pitchFamily="18" charset="2"/>
              </a:rPr>
              <a:t> </a:t>
            </a:r>
            <a:r>
              <a:rPr lang="en-US" altLang="zh-CN" b="1" dirty="0" err="1">
                <a:solidFill>
                  <a:srgbClr val="FF0000"/>
                </a:solidFill>
              </a:rPr>
              <a:t>ranR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三、关系的限制和像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7.3 </a:t>
            </a:r>
            <a:r>
              <a:rPr lang="zh-CN" altLang="en-US"/>
              <a:t>关系的运算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FCE3545-CB8B-477E-BC3D-0CA195FC4B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23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083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516000" y="1008000"/>
            <a:ext cx="11160000" cy="5170646"/>
          </a:xfrm>
        </p:spPr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7  </a:t>
            </a:r>
            <a:r>
              <a:rPr lang="zh-CN" altLang="en-US" dirty="0"/>
              <a:t>设</a:t>
            </a:r>
            <a:r>
              <a:rPr lang="en-US" altLang="zh-CN" b="1" dirty="0"/>
              <a:t>R={&lt;1,2&gt;,&lt;1,3&gt;,&lt;2,2&gt;,&lt;2,4&gt;,&lt;3,2&gt;},</a:t>
            </a:r>
            <a:r>
              <a:rPr lang="en-US" altLang="zh-CN" dirty="0"/>
              <a:t> </a:t>
            </a:r>
            <a:r>
              <a:rPr lang="zh-CN" altLang="en-US" dirty="0"/>
              <a:t>则</a:t>
            </a:r>
            <a:endParaRPr lang="en-US" altLang="zh-CN" dirty="0"/>
          </a:p>
          <a:p>
            <a:pPr marL="1080000" lvl="1"/>
            <a:r>
              <a:rPr lang="en-US" altLang="zh-CN" dirty="0"/>
              <a:t>R↾{1} =</a:t>
            </a:r>
          </a:p>
          <a:p>
            <a:pPr marL="2448000" lvl="1" indent="0">
              <a:spcBef>
                <a:spcPts val="0"/>
              </a:spcBef>
              <a:buNone/>
            </a:pPr>
            <a:r>
              <a:rPr lang="en-US" altLang="zh-CN" dirty="0"/>
              <a:t>{&lt;1,2&gt;,&lt;1,3&gt;}</a:t>
            </a:r>
          </a:p>
          <a:p>
            <a:pPr marL="1080000" lvl="1">
              <a:spcBef>
                <a:spcPts val="0"/>
              </a:spcBef>
            </a:pPr>
            <a:r>
              <a:rPr lang="en-US" altLang="zh-CN" dirty="0"/>
              <a:t>R↾{2,3} = </a:t>
            </a:r>
          </a:p>
          <a:p>
            <a:pPr marL="2772000" lvl="1" indent="0">
              <a:spcBef>
                <a:spcPts val="0"/>
              </a:spcBef>
              <a:buNone/>
            </a:pPr>
            <a:r>
              <a:rPr lang="en-US" altLang="zh-CN" dirty="0"/>
              <a:t>{&lt;2,2&gt;,&lt;2,4&gt;,&lt;3,2&gt;} </a:t>
            </a:r>
          </a:p>
          <a:p>
            <a:pPr marL="1080000" lvl="1">
              <a:spcBef>
                <a:spcPts val="0"/>
              </a:spcBef>
            </a:pPr>
            <a:r>
              <a:rPr lang="en-US" altLang="zh-CN" dirty="0"/>
              <a:t>R↾</a:t>
            </a:r>
            <a:r>
              <a:rPr lang="en-US" altLang="zh-CN" dirty="0">
                <a:sym typeface="Symbol" panose="05050102010706020507" pitchFamily="18" charset="2"/>
              </a:rPr>
              <a:t> </a:t>
            </a:r>
            <a:r>
              <a:rPr lang="en-US" altLang="zh-CN" dirty="0"/>
              <a:t>= </a:t>
            </a:r>
            <a:r>
              <a:rPr lang="en-US" altLang="zh-CN" dirty="0">
                <a:sym typeface="Symbol" panose="05050102010706020507" pitchFamily="18" charset="2"/>
              </a:rPr>
              <a:t></a:t>
            </a:r>
          </a:p>
          <a:p>
            <a:pPr marL="1080000" lvl="1"/>
            <a:r>
              <a:rPr lang="en-US" altLang="zh-CN" dirty="0"/>
              <a:t>R[{1}] =</a:t>
            </a:r>
          </a:p>
          <a:p>
            <a:pPr marL="2520000" lvl="1" indent="0">
              <a:spcBef>
                <a:spcPts val="0"/>
              </a:spcBef>
              <a:buNone/>
            </a:pPr>
            <a:r>
              <a:rPr lang="en-US" altLang="zh-CN" dirty="0"/>
              <a:t>{2,3}</a:t>
            </a:r>
          </a:p>
          <a:p>
            <a:pPr marL="1080000" lvl="1">
              <a:spcBef>
                <a:spcPts val="0"/>
              </a:spcBef>
            </a:pPr>
            <a:r>
              <a:rPr lang="en-US" altLang="zh-CN" dirty="0"/>
              <a:t>R[{3}] = </a:t>
            </a:r>
          </a:p>
          <a:p>
            <a:pPr marL="2520000" lvl="1" indent="0">
              <a:spcBef>
                <a:spcPts val="0"/>
              </a:spcBef>
              <a:buNone/>
            </a:pPr>
            <a:r>
              <a:rPr lang="en-US" altLang="zh-CN" dirty="0"/>
              <a:t>{2} </a:t>
            </a:r>
            <a:endParaRPr lang="zh-CN" altLang="en-US" dirty="0"/>
          </a:p>
          <a:p>
            <a:pPr marL="1080000" lvl="1">
              <a:spcBef>
                <a:spcPts val="0"/>
              </a:spcBef>
            </a:pPr>
            <a:r>
              <a:rPr lang="en-US" altLang="zh-CN" dirty="0"/>
              <a:t>R[</a:t>
            </a:r>
            <a:r>
              <a:rPr lang="en-US" altLang="zh-CN" dirty="0">
                <a:sym typeface="Symbol" panose="05050102010706020507" pitchFamily="18" charset="2"/>
              </a:rPr>
              <a:t></a:t>
            </a:r>
            <a:r>
              <a:rPr lang="en-US" altLang="zh-CN" dirty="0"/>
              <a:t>] = </a:t>
            </a:r>
            <a:r>
              <a:rPr lang="en-US" altLang="zh-CN" dirty="0">
                <a:sym typeface="Symbol" panose="05050102010706020507" pitchFamily="18" charset="2"/>
              </a:rPr>
              <a:t>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三、关系的限制和像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7.3 </a:t>
            </a:r>
            <a:r>
              <a:rPr lang="zh-CN" altLang="en-US"/>
              <a:t>关系的运算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DDD4722-22FF-40A7-8451-94EBA4BF26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24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615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5155257"/>
              </a:xfrm>
            </p:spPr>
            <p:txBody>
              <a:bodyPr/>
              <a:lstStyle/>
              <a:p>
                <a:r>
                  <a:rPr lang="zh-CN" altLang="en-US" dirty="0"/>
                  <a:t>定理</a:t>
                </a:r>
                <a:r>
                  <a:rPr lang="en-US" altLang="zh-CN" dirty="0"/>
                  <a:t>7.1 </a:t>
                </a:r>
                <a:r>
                  <a:rPr lang="zh-CN" altLang="en-US" dirty="0"/>
                  <a:t>设</a:t>
                </a:r>
                <a:r>
                  <a:rPr lang="en-US" altLang="zh-CN" dirty="0"/>
                  <a:t>F</a:t>
                </a:r>
                <a:r>
                  <a:rPr lang="zh-CN" altLang="en-US" dirty="0"/>
                  <a:t>是任意的关系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则</a:t>
                </a:r>
                <a:endParaRPr lang="en-US" altLang="zh-CN" dirty="0"/>
              </a:p>
              <a:p>
                <a:pPr marL="1080000" lvl="1" indent="0">
                  <a:buNone/>
                </a:pPr>
                <a:r>
                  <a:rPr lang="en-US" altLang="zh-CN" dirty="0"/>
                  <a:t>(1)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𝐅</m:t>
                            </m:r>
                          </m:e>
                          <m:sup>
                            <m:r>
                              <a:rPr lang="en-US" altLang="zh-CN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C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=F </a:t>
                </a:r>
                <a:r>
                  <a:rPr lang="en-US" altLang="zh-CN" dirty="0"/>
                  <a:t>;</a:t>
                </a:r>
              </a:p>
              <a:p>
                <a:pPr marL="1080000" lvl="1" indent="0">
                  <a:buNone/>
                </a:pPr>
                <a:r>
                  <a:rPr lang="en-US" altLang="zh-CN" dirty="0"/>
                  <a:t>(2) 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dom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𝐅</m:t>
                        </m:r>
                      </m:e>
                      <m:sup>
                        <m: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= </a:t>
                </a:r>
                <a:r>
                  <a:rPr lang="en-US" altLang="zh-CN" dirty="0" err="1">
                    <a:solidFill>
                      <a:srgbClr val="FF0000"/>
                    </a:solidFill>
                  </a:rPr>
                  <a:t>ranF</a:t>
                </a:r>
                <a:r>
                  <a:rPr lang="en-US" altLang="zh-CN" dirty="0"/>
                  <a:t>, 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ran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𝐅</m:t>
                        </m:r>
                      </m:e>
                      <m:sup>
                        <m: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= </a:t>
                </a:r>
                <a:r>
                  <a:rPr lang="en-US" altLang="zh-CN" dirty="0" err="1">
                    <a:solidFill>
                      <a:srgbClr val="FF0000"/>
                    </a:solidFill>
                  </a:rPr>
                  <a:t>domF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/>
                  <a:t>.</a:t>
                </a:r>
              </a:p>
              <a:p>
                <a:r>
                  <a:rPr lang="zh-CN" altLang="en-US" dirty="0"/>
                  <a:t>证明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(1) </a:t>
                </a:r>
                <a:r>
                  <a:rPr lang="zh-CN" altLang="en-US" dirty="0"/>
                  <a:t>任取</a:t>
                </a:r>
                <a:r>
                  <a:rPr lang="en-US" altLang="zh-CN" dirty="0"/>
                  <a:t>&lt;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&gt;∈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𝐅</m:t>
                            </m:r>
                          </m:e>
                          <m:sup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由逆的定义有</a:t>
                </a:r>
              </a:p>
              <a:p>
                <a:pPr marL="576000" lvl="1" indent="0" algn="ctr">
                  <a:buNone/>
                </a:pPr>
                <a:r>
                  <a:rPr lang="en-US" altLang="zh-CN" dirty="0"/>
                  <a:t>&lt;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&gt;∈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𝐅</m:t>
                            </m:r>
                          </m:e>
                          <m:sup>
                            <m:r>
                              <a:rPr lang="en-US" altLang="zh-CN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>
                    <a:sym typeface="Symbol" panose="05050102010706020507" pitchFamily="18" charset="2"/>
                  </a:rPr>
                  <a:t></a:t>
                </a:r>
                <a:r>
                  <a:rPr lang="en-US" altLang="zh-CN" dirty="0"/>
                  <a:t> &lt;</a:t>
                </a:r>
                <a:r>
                  <a:rPr lang="en-US" altLang="zh-CN" dirty="0" err="1"/>
                  <a:t>y,x</a:t>
                </a:r>
                <a:r>
                  <a:rPr lang="en-US" altLang="zh-CN" dirty="0"/>
                  <a:t>&gt;∈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𝐅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>
                    <a:sym typeface="Symbol" panose="05050102010706020507" pitchFamily="18" charset="2"/>
                  </a:rPr>
                  <a:t></a:t>
                </a:r>
                <a:r>
                  <a:rPr lang="en-US" altLang="zh-CN" dirty="0"/>
                  <a:t> &lt;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&gt;∈F.</a:t>
                </a:r>
              </a:p>
              <a:p>
                <a:pPr marL="576000" lvl="1" indent="0">
                  <a:buNone/>
                </a:pPr>
                <a:r>
                  <a:rPr lang="zh-CN" altLang="en-US" dirty="0"/>
                  <a:t>所以有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𝐅</m:t>
                            </m:r>
                          </m:e>
                          <m:sup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dirty="0"/>
                  <a:t> =F.</a:t>
                </a:r>
              </a:p>
              <a:p>
                <a:r>
                  <a:rPr lang="en-US" altLang="zh-CN" dirty="0"/>
                  <a:t>(2) </a:t>
                </a:r>
                <a:r>
                  <a:rPr lang="zh-CN" altLang="en-US" dirty="0"/>
                  <a:t>任取</a:t>
                </a:r>
                <a:r>
                  <a:rPr lang="en-US" altLang="zh-CN" dirty="0" err="1"/>
                  <a:t>x∈dom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𝐅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那么</a:t>
                </a:r>
                <a:endParaRPr lang="en-US" altLang="zh-CN" dirty="0"/>
              </a:p>
              <a:p>
                <a:pPr marL="576000" lvl="1" indent="0">
                  <a:buNone/>
                </a:pPr>
                <a:r>
                  <a:rPr lang="en-US" altLang="zh-CN" dirty="0"/>
                  <a:t>x∈dom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𝐅</m:t>
                        </m:r>
                      </m:e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>
                    <a:sym typeface="Symbol" panose="05050102010706020507" pitchFamily="18" charset="2"/>
                  </a:rPr>
                  <a:t>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sym typeface="Symbol" panose="05050102010706020507" pitchFamily="18" charset="2"/>
                  </a:rPr>
                  <a:t></a:t>
                </a:r>
                <a:r>
                  <a:rPr lang="en-US" altLang="zh-CN" dirty="0"/>
                  <a:t>y(&lt;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&gt;∈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𝐅</m:t>
                        </m:r>
                      </m:e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dirty="0"/>
                  <a:t>) </a:t>
                </a:r>
                <a:r>
                  <a:rPr lang="en-US" altLang="zh-CN" dirty="0">
                    <a:sym typeface="Symbol" panose="05050102010706020507" pitchFamily="18" charset="2"/>
                  </a:rPr>
                  <a:t>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sym typeface="Symbol" panose="05050102010706020507" pitchFamily="18" charset="2"/>
                  </a:rPr>
                  <a:t></a:t>
                </a:r>
                <a:r>
                  <a:rPr lang="en-US" altLang="zh-CN" dirty="0"/>
                  <a:t>y(&lt;</a:t>
                </a:r>
                <a:r>
                  <a:rPr lang="en-US" altLang="zh-CN" dirty="0" err="1"/>
                  <a:t>y,x</a:t>
                </a:r>
                <a:r>
                  <a:rPr lang="en-US" altLang="zh-CN" dirty="0"/>
                  <a:t>&gt;∈F)</a:t>
                </a:r>
                <a:r>
                  <a:rPr lang="en-US" altLang="zh-CN" dirty="0">
                    <a:sym typeface="Symbol" panose="05050102010706020507" pitchFamily="18" charset="2"/>
                  </a:rPr>
                  <a:t></a:t>
                </a:r>
                <a:r>
                  <a:rPr lang="en-US" altLang="zh-CN" dirty="0"/>
                  <a:t> </a:t>
                </a:r>
                <a:r>
                  <a:rPr lang="en-US" altLang="zh-CN" dirty="0" err="1"/>
                  <a:t>x∈ranF</a:t>
                </a:r>
                <a:r>
                  <a:rPr lang="en-US" altLang="zh-CN" dirty="0"/>
                  <a:t> .</a:t>
                </a:r>
              </a:p>
              <a:p>
                <a:pPr marL="576000" lvl="1" indent="0">
                  <a:buNone/>
                </a:pPr>
                <a:r>
                  <a:rPr lang="zh-CN" altLang="en-US" dirty="0"/>
                  <a:t>所以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dom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𝐅</m:t>
                        </m:r>
                      </m:e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dirty="0"/>
                  <a:t>=</a:t>
                </a:r>
                <a:r>
                  <a:rPr lang="en-US" altLang="zh-CN" dirty="0" err="1"/>
                  <a:t>ranF</a:t>
                </a:r>
                <a:r>
                  <a:rPr lang="en-US" altLang="zh-CN" dirty="0"/>
                  <a:t>. </a:t>
                </a:r>
              </a:p>
              <a:p>
                <a:pPr marL="576000" lvl="1" indent="0">
                  <a:buNone/>
                </a:pPr>
                <a:r>
                  <a:rPr lang="zh-CN" altLang="en-US" dirty="0"/>
                  <a:t>同理可证 </a:t>
                </a:r>
                <a:r>
                  <a:rPr lang="en-US" altLang="zh-CN" dirty="0"/>
                  <a:t>ran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𝐅</m:t>
                        </m:r>
                      </m:e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dirty="0"/>
                  <a:t>=</a:t>
                </a:r>
                <a:r>
                  <a:rPr lang="en-US" altLang="zh-CN" dirty="0" err="1"/>
                  <a:t>domF</a:t>
                </a:r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5155257"/>
              </a:xfrm>
              <a:blipFill>
                <a:blip r:embed="rId2"/>
                <a:stretch>
                  <a:fillRect l="-1148" t="-1773" b="-28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四、关系运算的性质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7.3 </a:t>
            </a:r>
            <a:r>
              <a:rPr lang="zh-CN" altLang="en-US"/>
              <a:t>关系的运算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68069BB-4FBD-4697-92D7-6D33F626E0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25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6657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4616648"/>
              </a:xfrm>
            </p:spPr>
            <p:txBody>
              <a:bodyPr/>
              <a:lstStyle/>
              <a:p>
                <a:r>
                  <a:rPr lang="zh-CN" altLang="en-US" dirty="0"/>
                  <a:t>定理</a:t>
                </a:r>
                <a:r>
                  <a:rPr lang="en-US" altLang="zh-CN" dirty="0"/>
                  <a:t>7.2 </a:t>
                </a:r>
                <a:r>
                  <a:rPr lang="zh-CN" altLang="en-US" dirty="0"/>
                  <a:t>设</a:t>
                </a:r>
                <a:r>
                  <a:rPr lang="en-US" altLang="zh-CN" dirty="0"/>
                  <a:t>F, G, H</a:t>
                </a:r>
                <a:r>
                  <a:rPr lang="zh-CN" altLang="en-US" dirty="0"/>
                  <a:t>是任意的关系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则</a:t>
                </a:r>
              </a:p>
              <a:p>
                <a:pPr marL="1080000" lvl="1" indent="0">
                  <a:buNone/>
                </a:pPr>
                <a:r>
                  <a:rPr lang="en-US" altLang="zh-CN" dirty="0"/>
                  <a:t>(1) (F◦G)◦H = F◦(G◦H);        (2)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altLang="zh-CN" dirty="0"/>
                          <m:t>◦</m:t>
                        </m:r>
                        <m:r>
                          <m:rPr>
                            <m:nor/>
                          </m:rPr>
                          <a:rPr lang="en-US" altLang="zh-CN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G</m:t>
                        </m:r>
                        <m:r>
                          <m:rPr>
                            <m:nor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p>
                        <m:r>
                          <a:rPr lang="en-US" altLang="zh-CN" i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dirty="0"/>
                  <a:t>◦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𝐅</m:t>
                        </m:r>
                      </m:e>
                      <m:sup>
                        <m:r>
                          <a:rPr lang="en-US" altLang="zh-CN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.</a:t>
                </a:r>
              </a:p>
              <a:p>
                <a:r>
                  <a:rPr lang="zh-CN" altLang="en-US" dirty="0"/>
                  <a:t>证明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(1) </a:t>
                </a:r>
                <a:r>
                  <a:rPr lang="zh-CN" altLang="en-US" dirty="0"/>
                  <a:t>任取</a:t>
                </a:r>
                <a:r>
                  <a:rPr lang="en-US" altLang="zh-CN" dirty="0"/>
                  <a:t>&lt;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&gt;</a:t>
                </a:r>
                <a:r>
                  <a:rPr lang="en-US" altLang="zh-CN" dirty="0">
                    <a:sym typeface="Symbol" panose="05050102010706020507" pitchFamily="18" charset="2"/>
                  </a:rPr>
                  <a:t></a:t>
                </a:r>
                <a:r>
                  <a:rPr lang="en-US" altLang="zh-CN" dirty="0"/>
                  <a:t>(F</a:t>
                </a:r>
                <a:r>
                  <a:rPr lang="en-US" altLang="zh-CN" dirty="0">
                    <a:sym typeface="Symbol" panose="05050102010706020507" pitchFamily="18" charset="2"/>
                  </a:rPr>
                  <a:t></a:t>
                </a:r>
                <a:r>
                  <a:rPr lang="en-US" altLang="zh-CN" dirty="0"/>
                  <a:t>G)</a:t>
                </a:r>
                <a:r>
                  <a:rPr lang="en-US" altLang="zh-CN" dirty="0">
                    <a:sym typeface="Symbol" panose="05050102010706020507" pitchFamily="18" charset="2"/>
                  </a:rPr>
                  <a:t></a:t>
                </a:r>
                <a:r>
                  <a:rPr lang="en-US" altLang="zh-CN" dirty="0"/>
                  <a:t>H, </a:t>
                </a:r>
                <a:r>
                  <a:rPr lang="zh-CN" altLang="en-US" dirty="0"/>
                  <a:t>那么</a:t>
                </a:r>
                <a:endParaRPr lang="en-US" altLang="zh-CN" dirty="0">
                  <a:sym typeface="Symbol" panose="05050102010706020507" pitchFamily="18" charset="2"/>
                </a:endParaRPr>
              </a:p>
              <a:p>
                <a:pPr marL="1080000" lvl="1" indent="0">
                  <a:buNone/>
                </a:pPr>
                <a:r>
                  <a:rPr lang="en-US" altLang="zh-CN" dirty="0"/>
                  <a:t>&lt;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&gt;</a:t>
                </a:r>
                <a:r>
                  <a:rPr lang="en-US" altLang="zh-CN" dirty="0">
                    <a:sym typeface="Symbol" panose="05050102010706020507" pitchFamily="18" charset="2"/>
                  </a:rPr>
                  <a:t></a:t>
                </a:r>
                <a:r>
                  <a:rPr lang="en-US" altLang="zh-CN" dirty="0"/>
                  <a:t>(F◦G)◦H </a:t>
                </a:r>
                <a:r>
                  <a:rPr lang="en-US" altLang="zh-CN" dirty="0">
                    <a:sym typeface="Symbol" panose="05050102010706020507" pitchFamily="18" charset="2"/>
                  </a:rPr>
                  <a:t>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sym typeface="Symbol" panose="05050102010706020507" pitchFamily="18" charset="2"/>
                  </a:rPr>
                  <a:t>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t</a:t>
                </a:r>
                <a:r>
                  <a:rPr lang="en-US" altLang="zh-CN" dirty="0"/>
                  <a:t> (&lt;</a:t>
                </a:r>
                <a:r>
                  <a:rPr lang="en-US" altLang="zh-CN" dirty="0" err="1"/>
                  <a:t>x,</a:t>
                </a:r>
                <a:r>
                  <a:rPr lang="en-US" altLang="zh-CN" dirty="0" err="1">
                    <a:solidFill>
                      <a:srgbClr val="FF0000"/>
                    </a:solidFill>
                  </a:rPr>
                  <a:t>t</a:t>
                </a:r>
                <a:r>
                  <a:rPr lang="en-US" altLang="zh-CN" dirty="0"/>
                  <a:t>&gt;∈F◦G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˄</a:t>
                </a:r>
                <a:r>
                  <a:rPr lang="en-US" altLang="zh-CN" dirty="0"/>
                  <a:t>&lt;</a:t>
                </a:r>
                <a:r>
                  <a:rPr lang="en-US" altLang="zh-CN" dirty="0" err="1">
                    <a:solidFill>
                      <a:srgbClr val="FF0000"/>
                    </a:solidFill>
                  </a:rPr>
                  <a:t>t</a:t>
                </a:r>
                <a:r>
                  <a:rPr lang="en-US" altLang="zh-CN" dirty="0" err="1"/>
                  <a:t>,y</a:t>
                </a:r>
                <a:r>
                  <a:rPr lang="en-US" altLang="zh-CN" dirty="0"/>
                  <a:t>&gt;∈H)</a:t>
                </a:r>
              </a:p>
              <a:p>
                <a:pPr marL="1080000" lvl="1" indent="0">
                  <a:buNone/>
                </a:pPr>
                <a:r>
                  <a:rPr lang="en-US" altLang="zh-CN" dirty="0">
                    <a:sym typeface="Symbol" panose="05050102010706020507" pitchFamily="18" charset="2"/>
                  </a:rPr>
                  <a:t>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sym typeface="Symbol" panose="05050102010706020507" pitchFamily="18" charset="2"/>
                  </a:rPr>
                  <a:t></a:t>
                </a:r>
                <a:r>
                  <a:rPr lang="en-US" altLang="zh-CN" dirty="0"/>
                  <a:t>t ( </a:t>
                </a:r>
                <a:r>
                  <a:rPr lang="en-US" altLang="zh-CN" dirty="0">
                    <a:sym typeface="Symbol" panose="05050102010706020507" pitchFamily="18" charset="2"/>
                  </a:rPr>
                  <a:t>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s </a:t>
                </a:r>
                <a:r>
                  <a:rPr lang="en-US" altLang="zh-CN" dirty="0"/>
                  <a:t>(&lt;</a:t>
                </a:r>
                <a:r>
                  <a:rPr lang="en-US" altLang="zh-CN" dirty="0" err="1"/>
                  <a:t>x,</a:t>
                </a:r>
                <a:r>
                  <a:rPr lang="en-US" altLang="zh-CN" dirty="0" err="1">
                    <a:solidFill>
                      <a:srgbClr val="FF0000"/>
                    </a:solidFill>
                  </a:rPr>
                  <a:t>s</a:t>
                </a:r>
                <a:r>
                  <a:rPr lang="en-US" altLang="zh-CN" dirty="0"/>
                  <a:t>&gt;∈F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˄ </a:t>
                </a:r>
                <a:r>
                  <a:rPr lang="en-US" altLang="zh-CN" dirty="0"/>
                  <a:t>&lt;</a:t>
                </a:r>
                <a:r>
                  <a:rPr lang="en-US" altLang="zh-CN" dirty="0" err="1">
                    <a:solidFill>
                      <a:srgbClr val="FF0000"/>
                    </a:solidFill>
                  </a:rPr>
                  <a:t>s</a:t>
                </a:r>
                <a:r>
                  <a:rPr lang="en-US" altLang="zh-CN" dirty="0" err="1"/>
                  <a:t>,t</a:t>
                </a:r>
                <a:r>
                  <a:rPr lang="en-US" altLang="zh-CN" dirty="0"/>
                  <a:t>&gt;∈G)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˄ </a:t>
                </a:r>
                <a:r>
                  <a:rPr lang="en-US" altLang="zh-CN" dirty="0"/>
                  <a:t>&lt;</a:t>
                </a:r>
                <a:r>
                  <a:rPr lang="en-US" altLang="zh-CN" dirty="0" err="1"/>
                  <a:t>t,y</a:t>
                </a:r>
                <a:r>
                  <a:rPr lang="en-US" altLang="zh-CN" dirty="0"/>
                  <a:t>&gt;∈H)</a:t>
                </a:r>
              </a:p>
              <a:p>
                <a:pPr marL="1080000" lvl="1" indent="0">
                  <a:buNone/>
                </a:pPr>
                <a:r>
                  <a:rPr lang="en-US" altLang="zh-CN" dirty="0">
                    <a:sym typeface="Symbol" panose="05050102010706020507" pitchFamily="18" charset="2"/>
                  </a:rPr>
                  <a:t>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sym typeface="Symbol" panose="05050102010706020507" pitchFamily="18" charset="2"/>
                  </a:rPr>
                  <a:t></a:t>
                </a:r>
                <a:r>
                  <a:rPr lang="en-US" altLang="zh-CN" dirty="0" err="1"/>
                  <a:t>t</a:t>
                </a:r>
                <a:r>
                  <a:rPr lang="en-US" altLang="zh-CN" dirty="0" err="1">
                    <a:sym typeface="Symbol" panose="05050102010706020507" pitchFamily="18" charset="2"/>
                  </a:rPr>
                  <a:t></a:t>
                </a:r>
                <a:r>
                  <a:rPr lang="en-US" altLang="zh-CN" dirty="0" err="1"/>
                  <a:t>s</a:t>
                </a:r>
                <a:r>
                  <a:rPr lang="en-US" altLang="zh-CN" dirty="0"/>
                  <a:t> (&lt;</a:t>
                </a:r>
                <a:r>
                  <a:rPr lang="en-US" altLang="zh-CN" dirty="0" err="1"/>
                  <a:t>x,s</a:t>
                </a:r>
                <a:r>
                  <a:rPr lang="en-US" altLang="zh-CN" dirty="0"/>
                  <a:t>&gt;∈F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˄ </a:t>
                </a:r>
                <a:r>
                  <a:rPr lang="en-US" altLang="zh-CN" dirty="0"/>
                  <a:t>&lt;</a:t>
                </a:r>
                <a:r>
                  <a:rPr lang="en-US" altLang="zh-CN" dirty="0" err="1"/>
                  <a:t>s,t</a:t>
                </a:r>
                <a:r>
                  <a:rPr lang="en-US" altLang="zh-CN" dirty="0"/>
                  <a:t>&gt;∈G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˄ </a:t>
                </a:r>
                <a:r>
                  <a:rPr lang="en-US" altLang="zh-CN" dirty="0"/>
                  <a:t>&lt;</a:t>
                </a:r>
                <a:r>
                  <a:rPr lang="en-US" altLang="zh-CN" dirty="0" err="1"/>
                  <a:t>t,y</a:t>
                </a:r>
                <a:r>
                  <a:rPr lang="en-US" altLang="zh-CN" dirty="0"/>
                  <a:t>&gt;∈H)</a:t>
                </a:r>
              </a:p>
              <a:p>
                <a:pPr marL="1080000" lvl="1" indent="0">
                  <a:buNone/>
                </a:pPr>
                <a:r>
                  <a:rPr lang="en-US" altLang="zh-CN" dirty="0">
                    <a:sym typeface="Symbol" panose="05050102010706020507" pitchFamily="18" charset="2"/>
                  </a:rPr>
                  <a:t>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sym typeface="Symbol" panose="05050102010706020507" pitchFamily="18" charset="2"/>
                  </a:rPr>
                  <a:t></a:t>
                </a:r>
                <a:r>
                  <a:rPr lang="en-US" altLang="zh-CN" dirty="0"/>
                  <a:t>s (&lt;</a:t>
                </a:r>
                <a:r>
                  <a:rPr lang="en-US" altLang="zh-CN" dirty="0" err="1"/>
                  <a:t>x,s</a:t>
                </a:r>
                <a:r>
                  <a:rPr lang="en-US" altLang="zh-CN" dirty="0"/>
                  <a:t>&gt;∈F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˄ </a:t>
                </a:r>
                <a:r>
                  <a:rPr lang="en-US" altLang="zh-CN" dirty="0">
                    <a:sym typeface="Symbol" panose="05050102010706020507" pitchFamily="18" charset="2"/>
                  </a:rPr>
                  <a:t></a:t>
                </a:r>
                <a:r>
                  <a:rPr lang="en-US" altLang="zh-CN" dirty="0"/>
                  <a:t>t (&lt;</a:t>
                </a:r>
                <a:r>
                  <a:rPr lang="en-US" altLang="zh-CN" dirty="0" err="1"/>
                  <a:t>s,t</a:t>
                </a:r>
                <a:r>
                  <a:rPr lang="en-US" altLang="zh-CN" dirty="0"/>
                  <a:t>&gt;∈G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˄ </a:t>
                </a:r>
                <a:r>
                  <a:rPr lang="en-US" altLang="zh-CN" dirty="0"/>
                  <a:t>&lt;</a:t>
                </a:r>
                <a:r>
                  <a:rPr lang="en-US" altLang="zh-CN" dirty="0" err="1"/>
                  <a:t>t,y</a:t>
                </a:r>
                <a:r>
                  <a:rPr lang="en-US" altLang="zh-CN" dirty="0"/>
                  <a:t>&gt;∈H))</a:t>
                </a:r>
              </a:p>
              <a:p>
                <a:pPr marL="1080000" lvl="1" indent="0">
                  <a:buNone/>
                </a:pPr>
                <a:r>
                  <a:rPr lang="en-US" altLang="zh-CN" dirty="0">
                    <a:sym typeface="Symbol" panose="05050102010706020507" pitchFamily="18" charset="2"/>
                  </a:rPr>
                  <a:t>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sym typeface="Symbol" panose="05050102010706020507" pitchFamily="18" charset="2"/>
                  </a:rPr>
                  <a:t></a:t>
                </a:r>
                <a:r>
                  <a:rPr lang="en-US" altLang="zh-CN" dirty="0"/>
                  <a:t>s (&lt;</a:t>
                </a:r>
                <a:r>
                  <a:rPr lang="en-US" altLang="zh-CN" dirty="0" err="1"/>
                  <a:t>x,s</a:t>
                </a:r>
                <a:r>
                  <a:rPr lang="en-US" altLang="zh-CN" dirty="0"/>
                  <a:t>&gt;∈F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˄ </a:t>
                </a:r>
                <a:r>
                  <a:rPr lang="en-US" altLang="zh-CN" dirty="0"/>
                  <a:t>&lt;</a:t>
                </a:r>
                <a:r>
                  <a:rPr lang="en-US" altLang="zh-CN" dirty="0" err="1"/>
                  <a:t>s,y</a:t>
                </a:r>
                <a:r>
                  <a:rPr lang="en-US" altLang="zh-CN" dirty="0"/>
                  <a:t>&gt;∈G◦H) </a:t>
                </a:r>
                <a:r>
                  <a:rPr lang="en-US" altLang="zh-CN" dirty="0">
                    <a:sym typeface="Symbol" panose="05050102010706020507" pitchFamily="18" charset="2"/>
                  </a:rPr>
                  <a:t></a:t>
                </a:r>
                <a:r>
                  <a:rPr lang="en-US" altLang="zh-CN" dirty="0"/>
                  <a:t> &lt;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&gt;∈F◦(G◦H) </a:t>
                </a:r>
              </a:p>
              <a:p>
                <a:pPr marL="536575" lvl="1" indent="0">
                  <a:buNone/>
                </a:pPr>
                <a:r>
                  <a:rPr lang="zh-CN" altLang="en-US" dirty="0"/>
                  <a:t>所以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(F◦G)◦H = F◦(G◦H).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4616648"/>
              </a:xfrm>
              <a:blipFill>
                <a:blip r:embed="rId2"/>
                <a:stretch>
                  <a:fillRect l="-1148" t="-1979" b="-34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四、关系运算的性质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7.3 </a:t>
            </a:r>
            <a:r>
              <a:rPr lang="zh-CN" altLang="en-US"/>
              <a:t>关系的运算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2010126-7452-43F7-8B6E-85B3BAD759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26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194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5230663"/>
              </a:xfrm>
            </p:spPr>
            <p:txBody>
              <a:bodyPr/>
              <a:lstStyle/>
              <a:p>
                <a:r>
                  <a:rPr lang="zh-CN" altLang="en-US" dirty="0"/>
                  <a:t>定理</a:t>
                </a:r>
                <a:r>
                  <a:rPr lang="en-US" altLang="zh-CN" dirty="0"/>
                  <a:t>7.2 </a:t>
                </a:r>
                <a:r>
                  <a:rPr lang="zh-CN" altLang="en-US" dirty="0"/>
                  <a:t>设</a:t>
                </a:r>
                <a:r>
                  <a:rPr lang="en-US" altLang="zh-CN" dirty="0"/>
                  <a:t>F, G, H</a:t>
                </a:r>
                <a:r>
                  <a:rPr lang="zh-CN" altLang="en-US" dirty="0"/>
                  <a:t>是任意的关系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则</a:t>
                </a:r>
              </a:p>
              <a:p>
                <a:pPr marL="1080000" lvl="1" indent="0">
                  <a:buNone/>
                </a:pPr>
                <a:r>
                  <a:rPr lang="en-US" altLang="zh-CN" dirty="0"/>
                  <a:t>(1) (F◦G)◦H = F◦(G◦H);       (2)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𝐅</m:t>
                        </m:r>
                        <m:r>
                          <m:rPr>
                            <m:nor/>
                          </m:rPr>
                          <a:rPr lang="en-US" altLang="zh-CN" dirty="0"/>
                          <m:t>◦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𝐆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dirty="0"/>
                  <a:t>◦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𝐅</m:t>
                        </m:r>
                      </m:e>
                      <m:sup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dirty="0"/>
                  <a:t> .</a:t>
                </a:r>
              </a:p>
              <a:p>
                <a:r>
                  <a:rPr lang="zh-CN" altLang="en-US" dirty="0"/>
                  <a:t>证明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(2) </a:t>
                </a:r>
                <a:r>
                  <a:rPr lang="zh-CN" altLang="en-US" dirty="0"/>
                  <a:t>任取</a:t>
                </a:r>
                <a:r>
                  <a:rPr lang="en-US" altLang="zh-CN" b="1" dirty="0"/>
                  <a:t>&lt;</a:t>
                </a:r>
                <a:r>
                  <a:rPr lang="en-US" altLang="zh-CN" b="1" dirty="0" err="1"/>
                  <a:t>x,y</a:t>
                </a:r>
                <a:r>
                  <a:rPr lang="en-US" altLang="zh-CN" b="1" dirty="0"/>
                  <a:t>&gt;∈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0">
                            <a:latin typeface="Cambria Math" panose="02040503050406030204" pitchFamily="18" charset="0"/>
                          </a:rPr>
                          <m:t>𝐅</m:t>
                        </m:r>
                        <m:r>
                          <m:rPr>
                            <m:nor/>
                          </m:rPr>
                          <a:rPr lang="en-US" altLang="zh-CN" dirty="0"/>
                          <m:t>◦</m:t>
                        </m:r>
                        <m:r>
                          <a:rPr lang="en-US" altLang="zh-CN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𝐆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那么</a:t>
                </a:r>
                <a:endParaRPr lang="en-US" altLang="zh-CN" dirty="0"/>
              </a:p>
              <a:p>
                <a:pPr marL="1080000" lvl="1" indent="0">
                  <a:buNone/>
                </a:pPr>
                <a:r>
                  <a:rPr lang="en-US" altLang="zh-CN" dirty="0"/>
                  <a:t>     &lt;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&gt;∈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𝐅</m:t>
                        </m:r>
                        <m:r>
                          <m:rPr>
                            <m:nor/>
                          </m:rPr>
                          <a:rPr lang="en-US" altLang="zh-CN" dirty="0"/>
                          <m:t>◦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𝐆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1080000" lvl="1" indent="0">
                  <a:buNone/>
                </a:pPr>
                <a:r>
                  <a:rPr lang="en-US" altLang="zh-CN" dirty="0">
                    <a:sym typeface="Symbol" panose="05050102010706020507" pitchFamily="18" charset="2"/>
                  </a:rPr>
                  <a:t></a:t>
                </a:r>
                <a:r>
                  <a:rPr lang="en-US" altLang="zh-CN" dirty="0"/>
                  <a:t> &lt;</a:t>
                </a:r>
                <a:r>
                  <a:rPr lang="en-US" altLang="zh-CN" dirty="0" err="1"/>
                  <a:t>y,x</a:t>
                </a:r>
                <a:r>
                  <a:rPr lang="en-US" altLang="zh-CN" dirty="0"/>
                  <a:t>&gt;∈F◦G</a:t>
                </a:r>
              </a:p>
              <a:p>
                <a:pPr marL="1080000" lvl="1" indent="0">
                  <a:buNone/>
                </a:pPr>
                <a:r>
                  <a:rPr lang="en-US" altLang="zh-CN" dirty="0">
                    <a:sym typeface="Symbol" panose="05050102010706020507" pitchFamily="18" charset="2"/>
                  </a:rPr>
                  <a:t>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sym typeface="Symbol" panose="05050102010706020507" pitchFamily="18" charset="2"/>
                  </a:rPr>
                  <a:t></a:t>
                </a:r>
                <a:r>
                  <a:rPr lang="en-US" altLang="zh-CN" dirty="0"/>
                  <a:t>t (&lt;</a:t>
                </a:r>
                <a:r>
                  <a:rPr lang="en-US" altLang="zh-CN" dirty="0" err="1"/>
                  <a:t>y,t</a:t>
                </a:r>
                <a:r>
                  <a:rPr lang="en-US" altLang="zh-CN" dirty="0"/>
                  <a:t>&gt;∈F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˄ </a:t>
                </a:r>
                <a:r>
                  <a:rPr lang="en-US" altLang="zh-CN" dirty="0"/>
                  <a:t>&lt;</a:t>
                </a:r>
                <a:r>
                  <a:rPr lang="en-US" altLang="zh-CN" dirty="0" err="1"/>
                  <a:t>t,x</a:t>
                </a:r>
                <a:r>
                  <a:rPr lang="en-US" altLang="zh-CN" dirty="0"/>
                  <a:t>&gt;∈G)</a:t>
                </a:r>
              </a:p>
              <a:p>
                <a:pPr marL="1080000" lvl="1" indent="0">
                  <a:buNone/>
                </a:pPr>
                <a:r>
                  <a:rPr lang="en-US" altLang="zh-CN" dirty="0">
                    <a:sym typeface="Symbol" panose="05050102010706020507" pitchFamily="18" charset="2"/>
                  </a:rPr>
                  <a:t>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sym typeface="Symbol" panose="05050102010706020507" pitchFamily="18" charset="2"/>
                  </a:rPr>
                  <a:t></a:t>
                </a:r>
                <a:r>
                  <a:rPr lang="en-US" altLang="zh-CN" dirty="0"/>
                  <a:t>t (&lt;</a:t>
                </a:r>
                <a:r>
                  <a:rPr lang="en-US" altLang="zh-CN" dirty="0" err="1"/>
                  <a:t>t,y</a:t>
                </a:r>
                <a:r>
                  <a:rPr lang="en-US" altLang="zh-CN" dirty="0"/>
                  <a:t>&gt;∈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𝐅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˄ </a:t>
                </a:r>
                <a:r>
                  <a:rPr lang="en-US" altLang="zh-CN" dirty="0"/>
                  <a:t>&lt;</a:t>
                </a:r>
                <a:r>
                  <a:rPr lang="en-US" altLang="zh-CN" dirty="0" err="1"/>
                  <a:t>x,t</a:t>
                </a:r>
                <a:r>
                  <a:rPr lang="en-US" altLang="zh-CN" dirty="0"/>
                  <a:t>&gt;∈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dirty="0"/>
                  <a:t>)</a:t>
                </a:r>
              </a:p>
              <a:p>
                <a:pPr marL="1080000" lvl="1" indent="0">
                  <a:buNone/>
                </a:pPr>
                <a:r>
                  <a:rPr lang="en-US" altLang="zh-CN" dirty="0">
                    <a:sym typeface="Symbol" panose="05050102010706020507" pitchFamily="18" charset="2"/>
                  </a:rPr>
                  <a:t>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sym typeface="Symbol" panose="05050102010706020507" pitchFamily="18" charset="2"/>
                  </a:rPr>
                  <a:t></a:t>
                </a:r>
                <a:r>
                  <a:rPr lang="en-US" altLang="zh-CN" dirty="0"/>
                  <a:t>t (&lt;</a:t>
                </a:r>
                <a:r>
                  <a:rPr lang="en-US" altLang="zh-CN" dirty="0" err="1"/>
                  <a:t>x,t</a:t>
                </a:r>
                <a:r>
                  <a:rPr lang="en-US" altLang="zh-CN" dirty="0"/>
                  <a:t>&gt;∈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˄ </a:t>
                </a:r>
                <a:r>
                  <a:rPr lang="en-US" altLang="zh-CN" dirty="0"/>
                  <a:t>&lt;</a:t>
                </a:r>
                <a:r>
                  <a:rPr lang="en-US" altLang="zh-CN" dirty="0" err="1"/>
                  <a:t>t,y</a:t>
                </a:r>
                <a:r>
                  <a:rPr lang="en-US" altLang="zh-CN" dirty="0"/>
                  <a:t>&gt;∈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𝐅</m:t>
                        </m:r>
                      </m:e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dirty="0"/>
                  <a:t>)</a:t>
                </a:r>
              </a:p>
              <a:p>
                <a:pPr marL="1080000" lvl="1" indent="0">
                  <a:buNone/>
                </a:pPr>
                <a:r>
                  <a:rPr lang="en-US" altLang="zh-CN" dirty="0">
                    <a:sym typeface="Symbol" panose="05050102010706020507" pitchFamily="18" charset="2"/>
                  </a:rPr>
                  <a:t></a:t>
                </a:r>
                <a:r>
                  <a:rPr lang="en-US" altLang="zh-CN" dirty="0"/>
                  <a:t> &lt;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&gt;∈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dirty="0"/>
                  <a:t>◦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𝐅</m:t>
                        </m:r>
                      </m:e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576000" lvl="1" indent="0">
                  <a:buNone/>
                </a:pPr>
                <a:r>
                  <a:rPr lang="zh-CN" altLang="en-US" dirty="0"/>
                  <a:t>所以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𝐅</m:t>
                        </m:r>
                        <m:r>
                          <m:rPr>
                            <m:nor/>
                          </m:rPr>
                          <a:rPr lang="en-US" altLang="zh-CN" dirty="0"/>
                          <m:t>◦</m:t>
                        </m:r>
                        <m:r>
                          <a:rPr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𝐆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m:rPr>
                        <m:nor/>
                      </m:rPr>
                      <a:rPr lang="en-US" altLang="zh-CN" dirty="0"/>
                      <m:t>◦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𝐅</m:t>
                        </m:r>
                      </m:e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dirty="0"/>
                  <a:t> 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5230663"/>
              </a:xfrm>
              <a:blipFill>
                <a:blip r:embed="rId2"/>
                <a:stretch>
                  <a:fillRect l="-1148" t="-1748" b="-10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四、关系运算的性质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7.3 </a:t>
            </a:r>
            <a:r>
              <a:rPr lang="zh-CN" altLang="en-US"/>
              <a:t>关系的运算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030DC17-048F-4A4C-B762-82D1154075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27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850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3708708"/>
              </a:xfrm>
            </p:spPr>
            <p:txBody>
              <a:bodyPr/>
              <a:lstStyle/>
              <a:p>
                <a:r>
                  <a:rPr lang="zh-CN" altLang="en-US" dirty="0"/>
                  <a:t>定理</a:t>
                </a:r>
                <a:r>
                  <a:rPr lang="en-US" altLang="zh-CN" dirty="0"/>
                  <a:t>7.3 </a:t>
                </a:r>
                <a:r>
                  <a:rPr lang="zh-CN" altLang="en-US" dirty="0"/>
                  <a:t>设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为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上的关系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则</a:t>
                </a:r>
                <a:endParaRPr lang="en-US" altLang="zh-CN" dirty="0"/>
              </a:p>
              <a:p>
                <a:pPr marL="21600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𝐑</m:t>
                        </m:r>
                        <m:r>
                          <m:rPr>
                            <m:nor/>
                          </m:rPr>
                          <a:rPr lang="en-US" altLang="zh-CN" dirty="0"/>
                          <m:t>◦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𝐈</m:t>
                        </m:r>
                      </m:e>
                      <m:sub>
                        <m:r>
                          <a:rPr lang="en-US" altLang="zh-CN" b="1" i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𝐀</m:t>
                        </m:r>
                      </m:sub>
                    </m:sSub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sub>
                    </m:sSub>
                    <m:r>
                      <m:rPr>
                        <m:nor/>
                      </m:rPr>
                      <a:rPr lang="en-US" altLang="zh-CN" dirty="0"/>
                      <m:t>◦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𝐑</m:t>
                    </m:r>
                  </m:oMath>
                </a14:m>
                <a:r>
                  <a:rPr lang="en-US" altLang="zh-CN" dirty="0"/>
                  <a:t> = R .</a:t>
                </a:r>
              </a:p>
              <a:p>
                <a:pPr>
                  <a:spcBef>
                    <a:spcPts val="1200"/>
                  </a:spcBef>
                </a:pPr>
                <a:r>
                  <a:rPr lang="zh-CN" altLang="en-US" dirty="0"/>
                  <a:t>证明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任取</a:t>
                </a:r>
                <a:r>
                  <a:rPr lang="en-US" altLang="zh-CN" dirty="0"/>
                  <a:t>&lt;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&gt;</a:t>
                </a:r>
                <a:r>
                  <a:rPr lang="en-US" altLang="zh-CN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∈</m:t>
                        </m:r>
                        <m:r>
                          <a:rPr lang="en-US" altLang="zh-CN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𝐑</m:t>
                        </m:r>
                        <m:r>
                          <m:rPr>
                            <m:nor/>
                          </m:rPr>
                          <a:rPr lang="en-US" altLang="zh-CN" dirty="0"/>
                          <m:t>◦</m:t>
                        </m:r>
                        <m:r>
                          <a:rPr lang="en-US" altLang="zh-CN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𝐈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𝐀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那么</a:t>
                </a:r>
                <a:endParaRPr lang="en-US" altLang="zh-CN" dirty="0"/>
              </a:p>
              <a:p>
                <a:pPr marL="1080000" lvl="1" indent="0">
                  <a:buNone/>
                </a:pPr>
                <a:r>
                  <a:rPr lang="en-US" altLang="zh-CN" dirty="0"/>
                  <a:t>     &lt;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&gt;</a:t>
                </a:r>
                <a:r>
                  <a:rPr lang="en-US" altLang="zh-CN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∈</m:t>
                        </m:r>
                        <m:r>
                          <a:rPr lang="en-US" altLang="zh-CN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𝐑</m:t>
                        </m:r>
                        <m:r>
                          <m:rPr>
                            <m:nor/>
                          </m:rPr>
                          <a:rPr lang="en-US" altLang="zh-CN" dirty="0"/>
                          <m:t>◦</m:t>
                        </m:r>
                        <m:r>
                          <a:rPr lang="en-US" altLang="zh-CN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𝐈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𝐀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marL="1080000" lvl="1" indent="0">
                  <a:buNone/>
                </a:pPr>
                <a:r>
                  <a:rPr lang="en-US" altLang="zh-CN" dirty="0">
                    <a:sym typeface="Symbol" panose="05050102010706020507" pitchFamily="18" charset="2"/>
                  </a:rPr>
                  <a:t>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sym typeface="Symbol" panose="05050102010706020507" pitchFamily="18" charset="2"/>
                  </a:rPr>
                  <a:t></a:t>
                </a:r>
                <a:r>
                  <a:rPr lang="en-US" altLang="zh-CN" dirty="0"/>
                  <a:t>t (&lt;</a:t>
                </a:r>
                <a:r>
                  <a:rPr lang="en-US" altLang="zh-CN" dirty="0" err="1"/>
                  <a:t>x,t</a:t>
                </a:r>
                <a:r>
                  <a:rPr lang="en-US" altLang="zh-CN" dirty="0"/>
                  <a:t>&gt;∈R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˄ </a:t>
                </a:r>
                <a:r>
                  <a:rPr lang="en-US" altLang="zh-CN" dirty="0"/>
                  <a:t>&lt;</a:t>
                </a:r>
                <a:r>
                  <a:rPr lang="en-US" altLang="zh-CN" dirty="0" err="1"/>
                  <a:t>t,y</a:t>
                </a:r>
                <a:r>
                  <a:rPr lang="en-US" altLang="zh-CN" dirty="0"/>
                  <a:t>&gt;∈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𝐀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) </a:t>
                </a:r>
                <a:endParaRPr lang="en-US" altLang="zh-CN" dirty="0">
                  <a:sym typeface="Symbol" panose="05050102010706020507" pitchFamily="18" charset="2"/>
                </a:endParaRPr>
              </a:p>
              <a:p>
                <a:pPr marL="1080000" lvl="1" indent="0">
                  <a:buNone/>
                </a:pPr>
                <a:r>
                  <a:rPr lang="en-US" altLang="zh-CN" dirty="0">
                    <a:sym typeface="Symbol" panose="05050102010706020507" pitchFamily="18" charset="2"/>
                  </a:rPr>
                  <a:t>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sym typeface="Symbol" panose="05050102010706020507" pitchFamily="18" charset="2"/>
                  </a:rPr>
                  <a:t></a:t>
                </a:r>
                <a:r>
                  <a:rPr lang="en-US" altLang="zh-CN" dirty="0"/>
                  <a:t>t (&lt;</a:t>
                </a:r>
                <a:r>
                  <a:rPr lang="en-US" altLang="zh-CN" dirty="0" err="1"/>
                  <a:t>x,t</a:t>
                </a:r>
                <a:r>
                  <a:rPr lang="en-US" altLang="zh-CN" dirty="0"/>
                  <a:t>&gt;∈R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˄ 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dirty="0"/>
                  <a:t>t=y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˄ </a:t>
                </a:r>
                <a:r>
                  <a:rPr lang="en-US" altLang="zh-CN" dirty="0" err="1"/>
                  <a:t>y∈A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)</a:t>
                </a:r>
                <a:r>
                  <a:rPr lang="en-US" altLang="zh-CN" dirty="0"/>
                  <a:t>)   </a:t>
                </a:r>
                <a:endParaRPr lang="en-US" altLang="zh-CN" dirty="0">
                  <a:sym typeface="Symbol" panose="05050102010706020507" pitchFamily="18" charset="2"/>
                </a:endParaRPr>
              </a:p>
              <a:p>
                <a:pPr marL="1080000" lvl="1" indent="0">
                  <a:buNone/>
                </a:pPr>
                <a:r>
                  <a:rPr lang="en-US" altLang="zh-CN" dirty="0">
                    <a:sym typeface="Symbol" panose="05050102010706020507" pitchFamily="18" charset="2"/>
                  </a:rPr>
                  <a:t></a:t>
                </a:r>
                <a:r>
                  <a:rPr lang="en-US" altLang="zh-CN" dirty="0"/>
                  <a:t> &lt;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&gt;∈R</a:t>
                </a: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3708708"/>
              </a:xfrm>
              <a:blipFill>
                <a:blip r:embed="rId2"/>
                <a:stretch>
                  <a:fillRect l="-1148" t="-2463" b="-36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四、关系运算的性质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7.3 </a:t>
            </a:r>
            <a:r>
              <a:rPr lang="zh-CN" altLang="en-US"/>
              <a:t>关系的运算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EBE6208-1331-41C2-AC68-D99F0CDB40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28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611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516000" y="1008000"/>
            <a:ext cx="11160000" cy="4939814"/>
          </a:xfrm>
        </p:spPr>
        <p:txBody>
          <a:bodyPr/>
          <a:lstStyle/>
          <a:p>
            <a:r>
              <a:rPr lang="zh-CN" altLang="en-US" dirty="0"/>
              <a:t>定理</a:t>
            </a:r>
            <a:r>
              <a:rPr lang="en-US" altLang="zh-CN" dirty="0"/>
              <a:t>7.4 </a:t>
            </a:r>
          </a:p>
          <a:p>
            <a:pPr marL="576000" lvl="1" indent="0">
              <a:buNone/>
            </a:pPr>
            <a:r>
              <a:rPr lang="en-US" altLang="zh-CN" sz="2400" dirty="0"/>
              <a:t> (1) F</a:t>
            </a:r>
            <a:r>
              <a:rPr lang="en-US" altLang="zh-CN" sz="2400" dirty="0">
                <a:sym typeface="Symbol" panose="05050102010706020507" pitchFamily="18" charset="2"/>
              </a:rPr>
              <a:t>◦</a:t>
            </a:r>
            <a:r>
              <a:rPr lang="en-US" altLang="zh-CN" sz="2400" dirty="0"/>
              <a:t>(G∪H) = F</a:t>
            </a:r>
            <a:r>
              <a:rPr lang="en-US" altLang="zh-CN" sz="2400" dirty="0">
                <a:sym typeface="Symbol" panose="05050102010706020507" pitchFamily="18" charset="2"/>
              </a:rPr>
              <a:t>◦</a:t>
            </a:r>
            <a:r>
              <a:rPr lang="en-US" altLang="zh-CN" sz="2400" dirty="0"/>
              <a:t>G∪F</a:t>
            </a:r>
            <a:r>
              <a:rPr lang="en-US" altLang="zh-CN" sz="2400" dirty="0">
                <a:sym typeface="Symbol" panose="05050102010706020507" pitchFamily="18" charset="2"/>
              </a:rPr>
              <a:t>◦</a:t>
            </a:r>
            <a:r>
              <a:rPr lang="en-US" altLang="zh-CN" sz="2400" dirty="0"/>
              <a:t>H;     (2) (G∪H)</a:t>
            </a:r>
            <a:r>
              <a:rPr lang="en-US" altLang="zh-CN" sz="2400" dirty="0">
                <a:sym typeface="Symbol" panose="05050102010706020507" pitchFamily="18" charset="2"/>
              </a:rPr>
              <a:t>◦</a:t>
            </a:r>
            <a:r>
              <a:rPr lang="en-US" altLang="zh-CN" sz="2400" dirty="0"/>
              <a:t>F = G</a:t>
            </a:r>
            <a:r>
              <a:rPr lang="en-US" altLang="zh-CN" sz="2400" dirty="0">
                <a:sym typeface="Symbol" panose="05050102010706020507" pitchFamily="18" charset="2"/>
              </a:rPr>
              <a:t>◦</a:t>
            </a:r>
            <a:r>
              <a:rPr lang="en-US" altLang="zh-CN" sz="2400" dirty="0"/>
              <a:t>F∪H</a:t>
            </a:r>
            <a:r>
              <a:rPr lang="en-US" altLang="zh-CN" sz="2400" dirty="0">
                <a:sym typeface="Symbol" panose="05050102010706020507" pitchFamily="18" charset="2"/>
              </a:rPr>
              <a:t>◦</a:t>
            </a:r>
            <a:r>
              <a:rPr lang="en-US" altLang="zh-CN" sz="2400" dirty="0"/>
              <a:t>F;</a:t>
            </a:r>
          </a:p>
          <a:p>
            <a:pPr marL="576000" lvl="1" indent="0">
              <a:buNone/>
            </a:pPr>
            <a:r>
              <a:rPr lang="en-US" altLang="zh-CN" sz="2400" dirty="0"/>
              <a:t> (3) F</a:t>
            </a:r>
            <a:r>
              <a:rPr lang="en-US" altLang="zh-CN" sz="2400" dirty="0">
                <a:sym typeface="Symbol" panose="05050102010706020507" pitchFamily="18" charset="2"/>
              </a:rPr>
              <a:t>◦</a:t>
            </a:r>
            <a:r>
              <a:rPr lang="en-US" altLang="zh-CN" sz="2400" dirty="0"/>
              <a:t>(G∩H) </a:t>
            </a:r>
            <a:r>
              <a:rPr lang="en-US" altLang="zh-CN" sz="2400" dirty="0">
                <a:solidFill>
                  <a:srgbClr val="FF0000"/>
                </a:solidFill>
                <a:sym typeface="Symbol" panose="05050102010706020507" pitchFamily="18" charset="2"/>
              </a:rPr>
              <a:t></a:t>
            </a:r>
            <a:r>
              <a:rPr lang="en-US" altLang="zh-CN" sz="2400" dirty="0"/>
              <a:t> F</a:t>
            </a:r>
            <a:r>
              <a:rPr lang="en-US" altLang="zh-CN" sz="2400" dirty="0">
                <a:sym typeface="Symbol" panose="05050102010706020507" pitchFamily="18" charset="2"/>
              </a:rPr>
              <a:t>◦</a:t>
            </a:r>
            <a:r>
              <a:rPr lang="en-US" altLang="zh-CN" sz="2400" dirty="0"/>
              <a:t>G∩F</a:t>
            </a:r>
            <a:r>
              <a:rPr lang="en-US" altLang="zh-CN" sz="2400" dirty="0">
                <a:sym typeface="Symbol" panose="05050102010706020507" pitchFamily="18" charset="2"/>
              </a:rPr>
              <a:t>◦</a:t>
            </a:r>
            <a:r>
              <a:rPr lang="en-US" altLang="zh-CN" sz="2400" dirty="0"/>
              <a:t>H;       (4)  (G∩H)</a:t>
            </a:r>
            <a:r>
              <a:rPr lang="en-US" altLang="zh-CN" sz="2400" dirty="0">
                <a:sym typeface="Symbol" panose="05050102010706020507" pitchFamily="18" charset="2"/>
              </a:rPr>
              <a:t>◦</a:t>
            </a:r>
            <a:r>
              <a:rPr lang="en-US" altLang="zh-CN" sz="2400" dirty="0"/>
              <a:t>F </a:t>
            </a:r>
            <a:r>
              <a:rPr lang="en-US" altLang="zh-CN" sz="2400" dirty="0">
                <a:solidFill>
                  <a:srgbClr val="FF0000"/>
                </a:solidFill>
                <a:sym typeface="Symbol" panose="05050102010706020507" pitchFamily="18" charset="2"/>
              </a:rPr>
              <a:t></a:t>
            </a:r>
            <a:r>
              <a:rPr lang="en-US" altLang="zh-CN" sz="2400" dirty="0"/>
              <a:t> G</a:t>
            </a:r>
            <a:r>
              <a:rPr lang="en-US" altLang="zh-CN" sz="2400" dirty="0">
                <a:sym typeface="Symbol" panose="05050102010706020507" pitchFamily="18" charset="2"/>
              </a:rPr>
              <a:t>◦</a:t>
            </a:r>
            <a:r>
              <a:rPr lang="en-US" altLang="zh-CN" sz="2400" dirty="0"/>
              <a:t>F∩H</a:t>
            </a:r>
            <a:r>
              <a:rPr lang="en-US" altLang="zh-CN" sz="2400" dirty="0">
                <a:sym typeface="Symbol" panose="05050102010706020507" pitchFamily="18" charset="2"/>
              </a:rPr>
              <a:t>◦</a:t>
            </a:r>
            <a:r>
              <a:rPr lang="en-US" altLang="zh-CN" sz="2400" dirty="0"/>
              <a:t>F.</a:t>
            </a:r>
          </a:p>
          <a:p>
            <a:r>
              <a:rPr lang="zh-CN" altLang="en-US" dirty="0"/>
              <a:t>证明</a:t>
            </a:r>
            <a:r>
              <a:rPr lang="en-US" altLang="zh-CN" dirty="0"/>
              <a:t>(3):  </a:t>
            </a:r>
            <a:r>
              <a:rPr lang="zh-CN" altLang="en-US" sz="2800" dirty="0"/>
              <a:t>任取</a:t>
            </a:r>
            <a:r>
              <a:rPr lang="en-US" altLang="zh-CN" sz="2800" dirty="0"/>
              <a:t>&lt;</a:t>
            </a:r>
            <a:r>
              <a:rPr lang="en-US" altLang="zh-CN" sz="2800" dirty="0" err="1"/>
              <a:t>x,y</a:t>
            </a:r>
            <a:r>
              <a:rPr lang="en-US" altLang="zh-CN" sz="2800" dirty="0"/>
              <a:t>&gt;∈F</a:t>
            </a:r>
            <a:r>
              <a:rPr lang="en-US" altLang="zh-CN" sz="2800" dirty="0">
                <a:sym typeface="Symbol" panose="05050102010706020507" pitchFamily="18" charset="2"/>
              </a:rPr>
              <a:t>◦</a:t>
            </a:r>
            <a:r>
              <a:rPr lang="en-US" altLang="zh-CN" sz="2800" dirty="0"/>
              <a:t>(G∩H), </a:t>
            </a:r>
            <a:r>
              <a:rPr lang="zh-CN" altLang="en-US" sz="2800" dirty="0"/>
              <a:t>那么</a:t>
            </a:r>
            <a:endParaRPr lang="en-US" altLang="zh-CN" sz="2800" dirty="0"/>
          </a:p>
          <a:p>
            <a:pPr marL="1080000" lvl="1" indent="0">
              <a:buNone/>
            </a:pPr>
            <a:r>
              <a:rPr lang="en-US" altLang="zh-CN" sz="2600" dirty="0"/>
              <a:t> &lt;</a:t>
            </a:r>
            <a:r>
              <a:rPr lang="en-US" altLang="zh-CN" sz="2600" dirty="0" err="1"/>
              <a:t>x,y</a:t>
            </a:r>
            <a:r>
              <a:rPr lang="en-US" altLang="zh-CN" sz="2600" dirty="0"/>
              <a:t>&gt;∈F</a:t>
            </a:r>
            <a:r>
              <a:rPr lang="en-US" altLang="zh-CN" dirty="0">
                <a:sym typeface="Symbol" panose="05050102010706020507" pitchFamily="18" charset="2"/>
              </a:rPr>
              <a:t>◦</a:t>
            </a:r>
            <a:r>
              <a:rPr lang="en-US" altLang="zh-CN" sz="2600" dirty="0"/>
              <a:t>(G∩H) </a:t>
            </a:r>
            <a:r>
              <a:rPr lang="en-US" altLang="zh-CN" sz="2600" dirty="0">
                <a:sym typeface="Symbol" panose="05050102010706020507" pitchFamily="18" charset="2"/>
              </a:rPr>
              <a:t></a:t>
            </a:r>
            <a:r>
              <a:rPr lang="en-US" altLang="zh-CN" sz="2600" dirty="0"/>
              <a:t> </a:t>
            </a:r>
            <a:r>
              <a:rPr lang="en-US" altLang="zh-CN" sz="2600" dirty="0">
                <a:sym typeface="Symbol" panose="05050102010706020507" pitchFamily="18" charset="2"/>
              </a:rPr>
              <a:t></a:t>
            </a:r>
            <a:r>
              <a:rPr lang="en-US" altLang="zh-CN" sz="2600" dirty="0"/>
              <a:t>t (&lt;</a:t>
            </a:r>
            <a:r>
              <a:rPr lang="en-US" altLang="zh-CN" sz="2600" dirty="0" err="1"/>
              <a:t>x,t</a:t>
            </a:r>
            <a:r>
              <a:rPr lang="en-US" altLang="zh-CN" sz="2600" dirty="0"/>
              <a:t>&gt;∈F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˄ </a:t>
            </a:r>
            <a:r>
              <a:rPr lang="en-US" altLang="zh-CN" sz="2600" dirty="0"/>
              <a:t>&lt;</a:t>
            </a:r>
            <a:r>
              <a:rPr lang="en-US" altLang="zh-CN" sz="2600" dirty="0" err="1"/>
              <a:t>t,y</a:t>
            </a:r>
            <a:r>
              <a:rPr lang="en-US" altLang="zh-CN" sz="2600" dirty="0"/>
              <a:t>&gt;∈G∩H)</a:t>
            </a:r>
          </a:p>
          <a:p>
            <a:pPr marL="1080000" lvl="1" indent="0">
              <a:buNone/>
            </a:pPr>
            <a:r>
              <a:rPr lang="en-US" altLang="zh-CN" sz="2600" dirty="0">
                <a:sym typeface="Symbol" panose="05050102010706020507" pitchFamily="18" charset="2"/>
              </a:rPr>
              <a:t></a:t>
            </a:r>
            <a:r>
              <a:rPr lang="en-US" altLang="zh-CN" sz="2600" dirty="0"/>
              <a:t> </a:t>
            </a:r>
            <a:r>
              <a:rPr lang="en-US" altLang="zh-CN" sz="2600" dirty="0">
                <a:sym typeface="Symbol" panose="05050102010706020507" pitchFamily="18" charset="2"/>
              </a:rPr>
              <a:t></a:t>
            </a:r>
            <a:r>
              <a:rPr lang="en-US" altLang="zh-CN" sz="2600" dirty="0"/>
              <a:t>t (&lt;</a:t>
            </a:r>
            <a:r>
              <a:rPr lang="en-US" altLang="zh-CN" sz="2600" dirty="0" err="1"/>
              <a:t>x,t</a:t>
            </a:r>
            <a:r>
              <a:rPr lang="en-US" altLang="zh-CN" sz="2600" dirty="0"/>
              <a:t>&gt;∈F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˄ </a:t>
            </a:r>
            <a:r>
              <a:rPr lang="en-US" altLang="zh-CN" sz="2600" dirty="0"/>
              <a:t>&lt;</a:t>
            </a:r>
            <a:r>
              <a:rPr lang="en-US" altLang="zh-CN" sz="2600" dirty="0" err="1"/>
              <a:t>t,y</a:t>
            </a:r>
            <a:r>
              <a:rPr lang="en-US" altLang="zh-CN" sz="2600" dirty="0"/>
              <a:t>&gt;∈G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˄ </a:t>
            </a:r>
            <a:r>
              <a:rPr lang="en-US" altLang="zh-CN" sz="2600" dirty="0"/>
              <a:t>&lt;</a:t>
            </a:r>
            <a:r>
              <a:rPr lang="en-US" altLang="zh-CN" sz="2600" dirty="0" err="1"/>
              <a:t>t,y</a:t>
            </a:r>
            <a:r>
              <a:rPr lang="en-US" altLang="zh-CN" sz="2600" dirty="0"/>
              <a:t>&gt;∈H)</a:t>
            </a:r>
          </a:p>
          <a:p>
            <a:pPr marL="1080000" lvl="1" indent="0">
              <a:buNone/>
            </a:pPr>
            <a:r>
              <a:rPr lang="en-US" altLang="zh-CN" sz="2600" dirty="0">
                <a:sym typeface="Symbol" panose="05050102010706020507" pitchFamily="18" charset="2"/>
              </a:rPr>
              <a:t></a:t>
            </a:r>
            <a:r>
              <a:rPr lang="en-US" altLang="zh-CN" sz="2600" dirty="0"/>
              <a:t> </a:t>
            </a:r>
            <a:r>
              <a:rPr lang="en-US" altLang="zh-CN" sz="2600" dirty="0">
                <a:sym typeface="Symbol" panose="05050102010706020507" pitchFamily="18" charset="2"/>
              </a:rPr>
              <a:t></a:t>
            </a:r>
            <a:r>
              <a:rPr lang="en-US" altLang="zh-CN" sz="2600" dirty="0"/>
              <a:t>t (</a:t>
            </a:r>
            <a:r>
              <a:rPr lang="en-US" altLang="zh-CN" sz="2600" dirty="0">
                <a:solidFill>
                  <a:srgbClr val="FF0000"/>
                </a:solidFill>
              </a:rPr>
              <a:t>(</a:t>
            </a:r>
            <a:r>
              <a:rPr lang="en-US" altLang="zh-CN" sz="2600" dirty="0"/>
              <a:t>&lt;</a:t>
            </a:r>
            <a:r>
              <a:rPr lang="en-US" altLang="zh-CN" sz="2600" dirty="0" err="1"/>
              <a:t>x,t</a:t>
            </a:r>
            <a:r>
              <a:rPr lang="en-US" altLang="zh-CN" sz="2600" dirty="0"/>
              <a:t>&gt;∈F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˄ </a:t>
            </a:r>
            <a:r>
              <a:rPr lang="en-US" altLang="zh-CN" sz="2600" dirty="0"/>
              <a:t>&lt;</a:t>
            </a:r>
            <a:r>
              <a:rPr lang="en-US" altLang="zh-CN" sz="2600" dirty="0" err="1"/>
              <a:t>t,y</a:t>
            </a:r>
            <a:r>
              <a:rPr lang="en-US" altLang="zh-CN" sz="2600" dirty="0"/>
              <a:t>&gt;∈G</a:t>
            </a:r>
            <a:r>
              <a:rPr lang="en-US" altLang="zh-CN" sz="2600" dirty="0">
                <a:solidFill>
                  <a:srgbClr val="FF0000"/>
                </a:solidFill>
              </a:rPr>
              <a:t>)</a:t>
            </a:r>
            <a:r>
              <a:rPr lang="en-US" altLang="zh-CN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˄ </a:t>
            </a:r>
            <a:r>
              <a:rPr lang="en-US" altLang="zh-CN" sz="2600" dirty="0">
                <a:solidFill>
                  <a:srgbClr val="FF0000"/>
                </a:solidFill>
              </a:rPr>
              <a:t>(</a:t>
            </a:r>
            <a:r>
              <a:rPr lang="en-US" altLang="zh-CN" sz="2600" dirty="0"/>
              <a:t>&lt;</a:t>
            </a:r>
            <a:r>
              <a:rPr lang="en-US" altLang="zh-CN" sz="2600" dirty="0" err="1"/>
              <a:t>x,t</a:t>
            </a:r>
            <a:r>
              <a:rPr lang="en-US" altLang="zh-CN" sz="2600" dirty="0"/>
              <a:t>&gt;∈F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˄ </a:t>
            </a:r>
            <a:r>
              <a:rPr lang="en-US" altLang="zh-CN" sz="2600" dirty="0"/>
              <a:t>&lt;</a:t>
            </a:r>
            <a:r>
              <a:rPr lang="en-US" altLang="zh-CN" sz="2600" dirty="0" err="1"/>
              <a:t>t,y</a:t>
            </a:r>
            <a:r>
              <a:rPr lang="en-US" altLang="zh-CN" sz="2600" dirty="0"/>
              <a:t>&gt;∈H</a:t>
            </a:r>
            <a:r>
              <a:rPr lang="en-US" altLang="zh-CN" sz="2600" dirty="0">
                <a:solidFill>
                  <a:srgbClr val="FF0000"/>
                </a:solidFill>
              </a:rPr>
              <a:t>)</a:t>
            </a:r>
            <a:r>
              <a:rPr lang="en-US" altLang="zh-CN" sz="2600" dirty="0"/>
              <a:t>)</a:t>
            </a:r>
          </a:p>
          <a:p>
            <a:pPr marL="1080000" lvl="1" indent="0">
              <a:buNone/>
            </a:pPr>
            <a:r>
              <a:rPr lang="en-US" altLang="zh-CN" sz="2600" dirty="0">
                <a:sym typeface="Symbol" panose="05050102010706020507" pitchFamily="18" charset="2"/>
              </a:rPr>
              <a:t></a:t>
            </a:r>
            <a:r>
              <a:rPr lang="en-US" altLang="zh-CN" sz="2600" dirty="0"/>
              <a:t> </a:t>
            </a:r>
            <a:r>
              <a:rPr lang="en-US" altLang="zh-CN" sz="2600" dirty="0">
                <a:sym typeface="Symbol" panose="05050102010706020507" pitchFamily="18" charset="2"/>
              </a:rPr>
              <a:t></a:t>
            </a:r>
            <a:r>
              <a:rPr lang="en-US" altLang="zh-CN" sz="2600" dirty="0"/>
              <a:t>t (&lt;</a:t>
            </a:r>
            <a:r>
              <a:rPr lang="en-US" altLang="zh-CN" sz="2600" dirty="0" err="1"/>
              <a:t>x,t</a:t>
            </a:r>
            <a:r>
              <a:rPr lang="en-US" altLang="zh-CN" sz="2600" dirty="0"/>
              <a:t>&gt;∈F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˄ </a:t>
            </a:r>
            <a:r>
              <a:rPr lang="en-US" altLang="zh-CN" sz="2600" dirty="0"/>
              <a:t>&lt;</a:t>
            </a:r>
            <a:r>
              <a:rPr lang="en-US" altLang="zh-CN" sz="2600" dirty="0" err="1"/>
              <a:t>t,y</a:t>
            </a:r>
            <a:r>
              <a:rPr lang="en-US" altLang="zh-CN" sz="2600" dirty="0"/>
              <a:t>&gt;∈G)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˄ </a:t>
            </a:r>
            <a:r>
              <a:rPr lang="en-US" altLang="zh-CN" sz="2600" dirty="0">
                <a:sym typeface="Symbol" panose="05050102010706020507" pitchFamily="18" charset="2"/>
              </a:rPr>
              <a:t></a:t>
            </a:r>
            <a:r>
              <a:rPr lang="en-US" altLang="zh-CN" sz="2600" dirty="0"/>
              <a:t>t (&lt;</a:t>
            </a:r>
            <a:r>
              <a:rPr lang="en-US" altLang="zh-CN" sz="2600" dirty="0" err="1"/>
              <a:t>x,t</a:t>
            </a:r>
            <a:r>
              <a:rPr lang="en-US" altLang="zh-CN" sz="2600" dirty="0"/>
              <a:t>&gt;∈F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˄ </a:t>
            </a:r>
            <a:r>
              <a:rPr lang="en-US" altLang="zh-CN" sz="2600" dirty="0"/>
              <a:t>&lt;</a:t>
            </a:r>
            <a:r>
              <a:rPr lang="en-US" altLang="zh-CN" sz="2600" dirty="0" err="1"/>
              <a:t>t,y</a:t>
            </a:r>
            <a:r>
              <a:rPr lang="en-US" altLang="zh-CN" sz="2600" dirty="0"/>
              <a:t>&gt;∈H)</a:t>
            </a:r>
          </a:p>
          <a:p>
            <a:pPr marL="1080000" lvl="1" indent="0">
              <a:buNone/>
            </a:pPr>
            <a:r>
              <a:rPr lang="en-US" altLang="zh-CN" sz="2600" dirty="0">
                <a:sym typeface="Symbol" panose="05050102010706020507" pitchFamily="18" charset="2"/>
              </a:rPr>
              <a:t></a:t>
            </a:r>
            <a:r>
              <a:rPr lang="en-US" altLang="zh-CN" sz="2600" dirty="0"/>
              <a:t> &lt;</a:t>
            </a:r>
            <a:r>
              <a:rPr lang="en-US" altLang="zh-CN" sz="2600" dirty="0" err="1"/>
              <a:t>x,y</a:t>
            </a:r>
            <a:r>
              <a:rPr lang="en-US" altLang="zh-CN" sz="2600" dirty="0"/>
              <a:t>&gt;∈F</a:t>
            </a:r>
            <a:r>
              <a:rPr lang="en-US" altLang="zh-CN" dirty="0">
                <a:sym typeface="Symbol" panose="05050102010706020507" pitchFamily="18" charset="2"/>
              </a:rPr>
              <a:t>◦</a:t>
            </a:r>
            <a:r>
              <a:rPr lang="en-US" altLang="zh-CN" sz="2600" dirty="0"/>
              <a:t>G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˄ </a:t>
            </a:r>
            <a:r>
              <a:rPr lang="en-US" altLang="zh-CN" sz="2600" dirty="0"/>
              <a:t>&lt;</a:t>
            </a:r>
            <a:r>
              <a:rPr lang="en-US" altLang="zh-CN" sz="2600" dirty="0" err="1"/>
              <a:t>x,y</a:t>
            </a:r>
            <a:r>
              <a:rPr lang="en-US" altLang="zh-CN" sz="2600" dirty="0"/>
              <a:t>&gt;∈F</a:t>
            </a:r>
            <a:r>
              <a:rPr lang="en-US" altLang="zh-CN" dirty="0">
                <a:sym typeface="Symbol" panose="05050102010706020507" pitchFamily="18" charset="2"/>
              </a:rPr>
              <a:t>◦</a:t>
            </a:r>
            <a:r>
              <a:rPr lang="en-US" altLang="zh-CN" sz="2600" dirty="0"/>
              <a:t>H </a:t>
            </a:r>
            <a:r>
              <a:rPr lang="en-US" altLang="zh-CN" sz="2600" dirty="0">
                <a:sym typeface="Symbol" panose="05050102010706020507" pitchFamily="18" charset="2"/>
              </a:rPr>
              <a:t></a:t>
            </a:r>
            <a:r>
              <a:rPr lang="en-US" altLang="zh-CN" sz="2600" dirty="0"/>
              <a:t> &lt;</a:t>
            </a:r>
            <a:r>
              <a:rPr lang="en-US" altLang="zh-CN" sz="2600" dirty="0" err="1"/>
              <a:t>x,y</a:t>
            </a:r>
            <a:r>
              <a:rPr lang="en-US" altLang="zh-CN" sz="2600" dirty="0"/>
              <a:t>&gt;∈F</a:t>
            </a:r>
            <a:r>
              <a:rPr lang="en-US" altLang="zh-CN" dirty="0">
                <a:sym typeface="Symbol" panose="05050102010706020507" pitchFamily="18" charset="2"/>
              </a:rPr>
              <a:t>◦</a:t>
            </a:r>
            <a:r>
              <a:rPr lang="en-US" altLang="zh-CN" sz="2600" dirty="0"/>
              <a:t>G∩F</a:t>
            </a:r>
            <a:r>
              <a:rPr lang="en-US" altLang="zh-CN" dirty="0">
                <a:sym typeface="Symbol" panose="05050102010706020507" pitchFamily="18" charset="2"/>
              </a:rPr>
              <a:t>◦</a:t>
            </a:r>
            <a:r>
              <a:rPr lang="en-US" altLang="zh-CN" sz="2600" dirty="0"/>
              <a:t>H</a:t>
            </a:r>
          </a:p>
          <a:p>
            <a:pPr marL="576000" lvl="1" indent="0">
              <a:buNone/>
            </a:pPr>
            <a:r>
              <a:rPr lang="zh-CN" altLang="en-US" sz="2600" dirty="0"/>
              <a:t>所以</a:t>
            </a:r>
            <a:r>
              <a:rPr lang="en-US" altLang="zh-CN" sz="2600" dirty="0"/>
              <a:t>, </a:t>
            </a:r>
            <a:r>
              <a:rPr lang="zh-CN" altLang="en-US" sz="2600" dirty="0"/>
              <a:t>有 </a:t>
            </a:r>
            <a:r>
              <a:rPr lang="en-US" altLang="zh-CN" sz="2600" dirty="0"/>
              <a:t>F</a:t>
            </a:r>
            <a:r>
              <a:rPr lang="en-US" altLang="zh-CN" dirty="0">
                <a:sym typeface="Symbol" panose="05050102010706020507" pitchFamily="18" charset="2"/>
              </a:rPr>
              <a:t>◦</a:t>
            </a:r>
            <a:r>
              <a:rPr lang="en-US" altLang="zh-CN" sz="2600" dirty="0"/>
              <a:t>(G∩H)=F</a:t>
            </a:r>
            <a:r>
              <a:rPr lang="en-US" altLang="zh-CN" dirty="0">
                <a:sym typeface="Symbol" panose="05050102010706020507" pitchFamily="18" charset="2"/>
              </a:rPr>
              <a:t>◦</a:t>
            </a:r>
            <a:r>
              <a:rPr lang="en-US" altLang="zh-CN" sz="2600" dirty="0"/>
              <a:t>G∩F</a:t>
            </a:r>
            <a:r>
              <a:rPr lang="en-US" altLang="zh-CN" dirty="0">
                <a:sym typeface="Symbol" panose="05050102010706020507" pitchFamily="18" charset="2"/>
              </a:rPr>
              <a:t>◦</a:t>
            </a:r>
            <a:r>
              <a:rPr lang="en-US" altLang="zh-CN" sz="2600" dirty="0"/>
              <a:t>H .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四、关系运算的性质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7.3 </a:t>
            </a:r>
            <a:r>
              <a:rPr lang="zh-CN" altLang="en-US" dirty="0"/>
              <a:t>关系的运算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0058995-5018-4B40-84C7-62711A70D4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29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441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/>
          <p:cNvSpPr txBox="1"/>
          <p:nvPr/>
        </p:nvSpPr>
        <p:spPr>
          <a:xfrm>
            <a:off x="8684150" y="488031"/>
            <a:ext cx="9348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rgbClr val="000000">
                    <a:lumMod val="75000"/>
                    <a:lumOff val="25000"/>
                  </a:srgbClr>
                </a:solidFill>
                <a:effectLst>
                  <a:reflection blurRad="12700" stA="40000" endPos="40000" dist="12700" dir="5400000" sy="-100000" algn="bl" rotWithShape="0"/>
                </a:effectLst>
                <a:latin typeface="Century Gothic" panose="020B0502020202020204" pitchFamily="34" charset="0"/>
                <a:cs typeface="+mn-ea"/>
                <a:sym typeface="+mn-lt"/>
              </a:rPr>
              <a:t>C</a:t>
            </a:r>
            <a:endParaRPr lang="zh-CN" altLang="en-US" sz="7200" dirty="0">
              <a:solidFill>
                <a:srgbClr val="000000">
                  <a:lumMod val="75000"/>
                  <a:lumOff val="25000"/>
                </a:srgbClr>
              </a:solidFill>
              <a:effectLst>
                <a:reflection blurRad="12700" stA="40000" endPos="40000" dist="12700" dir="5400000" sy="-100000" algn="bl" rotWithShape="0"/>
              </a:effectLst>
              <a:latin typeface="Century Gothic" panose="020B0502020202020204" pitchFamily="34" charset="0"/>
              <a:cs typeface="+mn-ea"/>
              <a:sym typeface="+mn-lt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9909062" y="670223"/>
            <a:ext cx="19816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000000">
                    <a:lumMod val="75000"/>
                    <a:lumOff val="25000"/>
                  </a:srgbClr>
                </a:solidFill>
                <a:effectLst>
                  <a:reflection blurRad="12700" stA="40000" endPos="25000" dist="6350" dir="5400000" sy="-100000" algn="bl" rotWithShape="0"/>
                </a:effectLst>
                <a:latin typeface="Century Gothic" panose="020B0502020202020204" pitchFamily="34" charset="0"/>
                <a:cs typeface="+mn-ea"/>
                <a:sym typeface="+mn-lt"/>
              </a:rPr>
              <a:t>nents</a:t>
            </a:r>
            <a:endParaRPr lang="zh-CN" altLang="en-US" sz="5400" dirty="0">
              <a:solidFill>
                <a:srgbClr val="000000">
                  <a:lumMod val="75000"/>
                  <a:lumOff val="25000"/>
                </a:srgbClr>
              </a:solidFill>
              <a:effectLst>
                <a:reflection blurRad="12700" stA="40000" endPos="25000" dist="6350" dir="5400000" sy="-100000" algn="bl" rotWithShape="0"/>
              </a:effectLst>
              <a:latin typeface="Century Gothic" panose="020B0502020202020204" pitchFamily="34" charset="0"/>
              <a:cs typeface="+mn-ea"/>
              <a:sym typeface="+mn-lt"/>
            </a:endParaRPr>
          </a:p>
        </p:txBody>
      </p:sp>
      <p:grpSp>
        <p:nvGrpSpPr>
          <p:cNvPr id="102" name="PA_组合 101"/>
          <p:cNvGrpSpPr/>
          <p:nvPr>
            <p:custDataLst>
              <p:tags r:id="rId1"/>
            </p:custDataLst>
          </p:nvPr>
        </p:nvGrpSpPr>
        <p:grpSpPr>
          <a:xfrm>
            <a:off x="9451052" y="1012462"/>
            <a:ext cx="550414" cy="1410330"/>
            <a:chOff x="4385852" y="5208858"/>
            <a:chExt cx="982385" cy="2517173"/>
          </a:xfrm>
        </p:grpSpPr>
        <p:sp>
          <p:nvSpPr>
            <p:cNvPr id="103" name="等腰三角形 9"/>
            <p:cNvSpPr/>
            <p:nvPr/>
          </p:nvSpPr>
          <p:spPr>
            <a:xfrm rot="10800000">
              <a:off x="4385852" y="5597868"/>
              <a:ext cx="982385" cy="2128163"/>
            </a:xfrm>
            <a:custGeom>
              <a:avLst/>
              <a:gdLst>
                <a:gd name="connsiteX0" fmla="*/ 0 w 3341155"/>
                <a:gd name="connsiteY0" fmla="*/ 5053133 h 5053133"/>
                <a:gd name="connsiteX1" fmla="*/ 1670578 w 3341155"/>
                <a:gd name="connsiteY1" fmla="*/ 0 h 5053133"/>
                <a:gd name="connsiteX2" fmla="*/ 3341155 w 3341155"/>
                <a:gd name="connsiteY2" fmla="*/ 5053133 h 5053133"/>
                <a:gd name="connsiteX3" fmla="*/ 0 w 3341155"/>
                <a:gd name="connsiteY3" fmla="*/ 5053133 h 5053133"/>
                <a:gd name="connsiteX0" fmla="*/ 0 w 3341155"/>
                <a:gd name="connsiteY0" fmla="*/ 5053133 h 5053133"/>
                <a:gd name="connsiteX1" fmla="*/ 1670578 w 3341155"/>
                <a:gd name="connsiteY1" fmla="*/ 0 h 5053133"/>
                <a:gd name="connsiteX2" fmla="*/ 3341155 w 3341155"/>
                <a:gd name="connsiteY2" fmla="*/ 5053133 h 5053133"/>
                <a:gd name="connsiteX3" fmla="*/ 0 w 3341155"/>
                <a:gd name="connsiteY3" fmla="*/ 5053133 h 5053133"/>
                <a:gd name="connsiteX0" fmla="*/ 0 w 3341155"/>
                <a:gd name="connsiteY0" fmla="*/ 5054349 h 5054349"/>
                <a:gd name="connsiteX1" fmla="*/ 1670578 w 3341155"/>
                <a:gd name="connsiteY1" fmla="*/ 1216 h 5054349"/>
                <a:gd name="connsiteX2" fmla="*/ 3341155 w 3341155"/>
                <a:gd name="connsiteY2" fmla="*/ 5054349 h 5054349"/>
                <a:gd name="connsiteX3" fmla="*/ 0 w 3341155"/>
                <a:gd name="connsiteY3" fmla="*/ 5054349 h 5054349"/>
                <a:gd name="connsiteX0" fmla="*/ 0 w 3341155"/>
                <a:gd name="connsiteY0" fmla="*/ 5054932 h 5054932"/>
                <a:gd name="connsiteX1" fmla="*/ 1670578 w 3341155"/>
                <a:gd name="connsiteY1" fmla="*/ 1799 h 5054932"/>
                <a:gd name="connsiteX2" fmla="*/ 3341155 w 3341155"/>
                <a:gd name="connsiteY2" fmla="*/ 5054932 h 5054932"/>
                <a:gd name="connsiteX3" fmla="*/ 0 w 3341155"/>
                <a:gd name="connsiteY3" fmla="*/ 5054932 h 5054932"/>
                <a:gd name="connsiteX0" fmla="*/ 0 w 3341155"/>
                <a:gd name="connsiteY0" fmla="*/ 5054932 h 5054932"/>
                <a:gd name="connsiteX1" fmla="*/ 1670578 w 3341155"/>
                <a:gd name="connsiteY1" fmla="*/ 1799 h 5054932"/>
                <a:gd name="connsiteX2" fmla="*/ 3341155 w 3341155"/>
                <a:gd name="connsiteY2" fmla="*/ 5054932 h 5054932"/>
                <a:gd name="connsiteX3" fmla="*/ 0 w 3341155"/>
                <a:gd name="connsiteY3" fmla="*/ 5054932 h 505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1155" h="5054932">
                  <a:moveTo>
                    <a:pt x="0" y="5054932"/>
                  </a:moveTo>
                  <a:cubicBezTo>
                    <a:pt x="556859" y="3370554"/>
                    <a:pt x="1547106" y="-90235"/>
                    <a:pt x="1670578" y="1799"/>
                  </a:cubicBezTo>
                  <a:cubicBezTo>
                    <a:pt x="1801193" y="-87854"/>
                    <a:pt x="2784296" y="3370554"/>
                    <a:pt x="3341155" y="5054932"/>
                  </a:cubicBezTo>
                  <a:lnTo>
                    <a:pt x="0" y="5054932"/>
                  </a:lnTo>
                  <a:close/>
                </a:path>
              </a:pathLst>
            </a:custGeom>
            <a:gradFill>
              <a:gsLst>
                <a:gs pos="70000">
                  <a:srgbClr val="000000">
                    <a:alpha val="10000"/>
                  </a:srgbClr>
                </a:gs>
                <a:gs pos="50000">
                  <a:srgbClr val="000000">
                    <a:alpha val="5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4" name="立方体 103"/>
            <p:cNvSpPr>
              <a:spLocks noChangeAspect="1"/>
            </p:cNvSpPr>
            <p:nvPr/>
          </p:nvSpPr>
          <p:spPr>
            <a:xfrm>
              <a:off x="4488037" y="5208858"/>
              <a:ext cx="780326" cy="780329"/>
            </a:xfrm>
            <a:prstGeom prst="cube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60000">
                  <a:schemeClr val="accent3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3" name="椭圆 12"/>
          <p:cNvSpPr>
            <a:spLocks noChangeAspect="1"/>
          </p:cNvSpPr>
          <p:nvPr/>
        </p:nvSpPr>
        <p:spPr>
          <a:xfrm>
            <a:off x="1600441" y="1916720"/>
            <a:ext cx="576000" cy="576000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0050AA"/>
                </a:solidFill>
                <a:latin typeface="Century Gothic" panose="020B0502020202020204" pitchFamily="34" charset="0"/>
                <a:cs typeface="+mn-ea"/>
                <a:sym typeface="+mn-lt"/>
              </a:rPr>
              <a:t>1</a:t>
            </a:r>
            <a:endParaRPr lang="zh-CN" altLang="en-US" sz="2800" dirty="0">
              <a:solidFill>
                <a:srgbClr val="0050AA"/>
              </a:solidFill>
              <a:latin typeface="Century Gothic" panose="020B0502020202020204" pitchFamily="34" charset="0"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212441" y="1943110"/>
            <a:ext cx="436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</a:lstStyle>
          <a:p>
            <a:r>
              <a:rPr lang="en-US" altLang="zh-CN" dirty="0">
                <a:solidFill>
                  <a:srgbClr val="0050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7.1 </a:t>
            </a:r>
            <a:r>
              <a:rPr lang="zh-CN" altLang="en-US" dirty="0">
                <a:solidFill>
                  <a:srgbClr val="0050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有序对与笛卡尔积</a:t>
            </a:r>
            <a:endParaRPr lang="en-US" altLang="zh-CN" dirty="0">
              <a:solidFill>
                <a:srgbClr val="0050A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9" name="椭圆 18"/>
          <p:cNvSpPr>
            <a:spLocks noChangeAspect="1"/>
          </p:cNvSpPr>
          <p:nvPr/>
        </p:nvSpPr>
        <p:spPr>
          <a:xfrm>
            <a:off x="1600441" y="2723132"/>
            <a:ext cx="576000" cy="576000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0050AA"/>
                </a:solidFill>
                <a:latin typeface="Century Gothic" panose="020B0502020202020204" pitchFamily="34" charset="0"/>
                <a:cs typeface="+mn-ea"/>
                <a:sym typeface="+mn-lt"/>
              </a:rPr>
              <a:t>2</a:t>
            </a:r>
            <a:endParaRPr lang="zh-CN" altLang="en-US" sz="2800" dirty="0">
              <a:solidFill>
                <a:srgbClr val="0050AA"/>
              </a:solidFill>
              <a:latin typeface="Century Gothic" panose="020B0502020202020204" pitchFamily="34" charset="0"/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212441" y="2749522"/>
            <a:ext cx="2233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50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7.2 </a:t>
            </a:r>
            <a:r>
              <a:rPr lang="zh-CN" altLang="en-US" sz="2800" dirty="0">
                <a:solidFill>
                  <a:srgbClr val="0050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二元关系</a:t>
            </a:r>
            <a:endParaRPr lang="en-US" altLang="zh-CN" sz="2800" dirty="0">
              <a:solidFill>
                <a:srgbClr val="0050A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内容提纲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B3064949-E287-4CDA-98E7-A6B0930AA3FB}"/>
              </a:ext>
            </a:extLst>
          </p:cNvPr>
          <p:cNvSpPr>
            <a:spLocks noChangeAspect="1"/>
          </p:cNvSpPr>
          <p:nvPr/>
        </p:nvSpPr>
        <p:spPr>
          <a:xfrm>
            <a:off x="1600441" y="3573373"/>
            <a:ext cx="576000" cy="576000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0050AA"/>
                </a:solidFill>
                <a:latin typeface="Century Gothic" panose="020B0502020202020204" pitchFamily="34" charset="0"/>
                <a:cs typeface="+mn-ea"/>
                <a:sym typeface="+mn-lt"/>
              </a:rPr>
              <a:t>3</a:t>
            </a:r>
            <a:endParaRPr lang="zh-CN" altLang="en-US" sz="2800" dirty="0">
              <a:solidFill>
                <a:srgbClr val="0050AA"/>
              </a:solidFill>
              <a:latin typeface="Century Gothic" panose="020B0502020202020204" pitchFamily="34" charset="0"/>
              <a:cs typeface="+mn-ea"/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0A3FC7C-1E31-446E-B4E7-F4DA83C6DE3C}"/>
              </a:ext>
            </a:extLst>
          </p:cNvPr>
          <p:cNvSpPr txBox="1"/>
          <p:nvPr/>
        </p:nvSpPr>
        <p:spPr>
          <a:xfrm>
            <a:off x="2212441" y="3599763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50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7.3 </a:t>
            </a:r>
            <a:r>
              <a:rPr lang="zh-CN" altLang="en-US" sz="2800" dirty="0">
                <a:solidFill>
                  <a:srgbClr val="0050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关系的运算</a:t>
            </a:r>
            <a:endParaRPr lang="en-US" altLang="zh-CN" sz="2800" dirty="0">
              <a:solidFill>
                <a:srgbClr val="0050A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98846AB-1CAA-4CE3-BB6D-00B1BC364B1D}"/>
              </a:ext>
            </a:extLst>
          </p:cNvPr>
          <p:cNvSpPr>
            <a:spLocks noChangeAspect="1"/>
          </p:cNvSpPr>
          <p:nvPr/>
        </p:nvSpPr>
        <p:spPr>
          <a:xfrm>
            <a:off x="1600441" y="4393346"/>
            <a:ext cx="576000" cy="576000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0050AA"/>
                </a:solidFill>
                <a:latin typeface="Century Gothic" panose="020B0502020202020204" pitchFamily="34" charset="0"/>
                <a:cs typeface="+mn-ea"/>
                <a:sym typeface="+mn-lt"/>
              </a:rPr>
              <a:t>4</a:t>
            </a:r>
            <a:endParaRPr lang="zh-CN" altLang="en-US" sz="2800" dirty="0">
              <a:solidFill>
                <a:srgbClr val="0050AA"/>
              </a:solidFill>
              <a:latin typeface="Century Gothic" panose="020B0502020202020204" pitchFamily="34" charset="0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0F12B8C-7779-4847-B535-CFE5A687FD3F}"/>
              </a:ext>
            </a:extLst>
          </p:cNvPr>
          <p:cNvSpPr txBox="1"/>
          <p:nvPr/>
        </p:nvSpPr>
        <p:spPr>
          <a:xfrm>
            <a:off x="2212441" y="4419736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50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7.4 </a:t>
            </a:r>
            <a:r>
              <a:rPr lang="zh-CN" altLang="en-US" sz="2800" dirty="0">
                <a:solidFill>
                  <a:srgbClr val="0050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关系的性质</a:t>
            </a:r>
            <a:endParaRPr lang="en-US" altLang="zh-CN" sz="2800" dirty="0">
              <a:solidFill>
                <a:srgbClr val="0050A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B36A4A94-F28F-4D35-BEE8-66ED3384EF93}"/>
              </a:ext>
            </a:extLst>
          </p:cNvPr>
          <p:cNvSpPr>
            <a:spLocks noChangeAspect="1"/>
          </p:cNvSpPr>
          <p:nvPr/>
        </p:nvSpPr>
        <p:spPr>
          <a:xfrm>
            <a:off x="6691006" y="2875532"/>
            <a:ext cx="576000" cy="576000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0050AA"/>
                </a:solidFill>
                <a:latin typeface="Century Gothic" panose="020B0502020202020204" pitchFamily="34" charset="0"/>
                <a:cs typeface="+mn-ea"/>
                <a:sym typeface="+mn-lt"/>
              </a:rPr>
              <a:t>5</a:t>
            </a:r>
            <a:endParaRPr lang="zh-CN" altLang="en-US" sz="2800" dirty="0">
              <a:solidFill>
                <a:srgbClr val="0050AA"/>
              </a:solidFill>
              <a:latin typeface="Century Gothic" panose="020B0502020202020204" pitchFamily="34" charset="0"/>
              <a:cs typeface="+mn-ea"/>
              <a:sym typeface="+mn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9AF88AA-DF06-4229-8E60-7A3D3B7969F9}"/>
              </a:ext>
            </a:extLst>
          </p:cNvPr>
          <p:cNvSpPr txBox="1"/>
          <p:nvPr/>
        </p:nvSpPr>
        <p:spPr>
          <a:xfrm>
            <a:off x="7303006" y="2901922"/>
            <a:ext cx="26837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50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7.5 </a:t>
            </a:r>
            <a:r>
              <a:rPr lang="zh-CN" altLang="en-US" sz="2800" dirty="0">
                <a:solidFill>
                  <a:srgbClr val="0050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关系的闭包</a:t>
            </a:r>
            <a:endParaRPr lang="en-US" altLang="zh-CN" sz="2800" dirty="0">
              <a:solidFill>
                <a:srgbClr val="0050A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5B5EFCF2-3024-4C8A-B59A-BCA06FE99721}"/>
              </a:ext>
            </a:extLst>
          </p:cNvPr>
          <p:cNvSpPr>
            <a:spLocks noChangeAspect="1"/>
          </p:cNvSpPr>
          <p:nvPr/>
        </p:nvSpPr>
        <p:spPr>
          <a:xfrm>
            <a:off x="6691006" y="3725773"/>
            <a:ext cx="576000" cy="576000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0050AA"/>
                </a:solidFill>
                <a:latin typeface="Century Gothic" panose="020B0502020202020204" pitchFamily="34" charset="0"/>
                <a:cs typeface="+mn-ea"/>
                <a:sym typeface="+mn-lt"/>
              </a:rPr>
              <a:t>6</a:t>
            </a:r>
            <a:endParaRPr lang="zh-CN" altLang="en-US" sz="2800" dirty="0">
              <a:solidFill>
                <a:srgbClr val="0050AA"/>
              </a:solidFill>
              <a:latin typeface="Century Gothic" panose="020B0502020202020204" pitchFamily="34" charset="0"/>
              <a:cs typeface="+mn-ea"/>
              <a:sym typeface="+mn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450332C-216C-4607-BDC2-639A60207812}"/>
              </a:ext>
            </a:extLst>
          </p:cNvPr>
          <p:cNvSpPr txBox="1"/>
          <p:nvPr/>
        </p:nvSpPr>
        <p:spPr>
          <a:xfrm>
            <a:off x="7303006" y="3752163"/>
            <a:ext cx="3360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50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7.6 </a:t>
            </a:r>
            <a:r>
              <a:rPr lang="zh-CN" altLang="en-US" sz="2800" dirty="0">
                <a:solidFill>
                  <a:srgbClr val="0050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等价关系与划分</a:t>
            </a:r>
            <a:endParaRPr lang="en-US" altLang="zh-CN" sz="2800" dirty="0">
              <a:solidFill>
                <a:srgbClr val="0050A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0881EFFA-D1B3-4D14-95C2-6F392076F7FF}"/>
              </a:ext>
            </a:extLst>
          </p:cNvPr>
          <p:cNvSpPr>
            <a:spLocks noChangeAspect="1"/>
          </p:cNvSpPr>
          <p:nvPr/>
        </p:nvSpPr>
        <p:spPr>
          <a:xfrm>
            <a:off x="6691006" y="4545746"/>
            <a:ext cx="576000" cy="576000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0050AA"/>
                </a:solidFill>
                <a:latin typeface="Century Gothic" panose="020B0502020202020204" pitchFamily="34" charset="0"/>
                <a:cs typeface="+mn-ea"/>
                <a:sym typeface="+mn-lt"/>
              </a:rPr>
              <a:t>7</a:t>
            </a:r>
            <a:endParaRPr lang="zh-CN" altLang="en-US" sz="2800" dirty="0">
              <a:solidFill>
                <a:srgbClr val="0050AA"/>
              </a:solidFill>
              <a:latin typeface="Century Gothic" panose="020B0502020202020204" pitchFamily="34" charset="0"/>
              <a:cs typeface="+mn-ea"/>
              <a:sym typeface="+mn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990F5E1-B531-49C1-AF2A-FEACC057FAFF}"/>
              </a:ext>
            </a:extLst>
          </p:cNvPr>
          <p:cNvSpPr txBox="1"/>
          <p:nvPr/>
        </p:nvSpPr>
        <p:spPr>
          <a:xfrm>
            <a:off x="7303006" y="4572136"/>
            <a:ext cx="2233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50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7.7 </a:t>
            </a:r>
            <a:r>
              <a:rPr lang="zh-CN" altLang="en-US" sz="2800" dirty="0">
                <a:solidFill>
                  <a:srgbClr val="0050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偏序关系</a:t>
            </a:r>
            <a:endParaRPr lang="en-US" altLang="zh-CN" sz="2800" dirty="0">
              <a:solidFill>
                <a:srgbClr val="0050A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63006C6-8F1C-4C57-8D7A-F3E0363769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3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74744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00139 L 3.75E-6 0.1305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5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81481E-6 L -0.11901 -4.81481E-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5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7037E-6 L 0.09037 3.7037E-6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8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7037E-6 L 2.29167E-6 0.12916 " pathEditMode="relative" rAng="0" ptsTypes="AA">
                                      <p:cBhvr>
                                        <p:cTn id="24" dur="1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5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125E-6 2.22222E-6 L 0.09036 2.22222E-6 " pathEditMode="relative" rAng="0" ptsTypes="AA">
                                      <p:cBhvr>
                                        <p:cTn id="29" dur="1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29167E-6 1.11111E-6 L 2.29167E-6 0.12917 " pathEditMode="relative" rAng="0" ptsTypes="AA">
                                      <p:cBhvr>
                                        <p:cTn id="34" dur="1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5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125E-6 -3.7037E-7 L 0.09036 -3.7037E-7 " pathEditMode="relative" rAng="0" ptsTypes="AA">
                                      <p:cBhvr>
                                        <p:cTn id="39" dur="1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8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29167E-6 -2.96296E-6 L 2.29167E-6 0.12917 " pathEditMode="relative" rAng="0" ptsTypes="AA">
                                      <p:cBhvr>
                                        <p:cTn id="44" dur="15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58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16667E-7 -2.96296E-6 L 0.09037 -2.96296E-6 " pathEditMode="relative" rAng="0" ptsTypes="AA">
                                      <p:cBhvr>
                                        <p:cTn id="49" dur="15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8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2.29167E-6 2.59259E-6 L 2.29167E-6 0.12916 " pathEditMode="relative" rAng="0" ptsTypes="AA">
                                      <p:cBhvr>
                                        <p:cTn id="54" dur="15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58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3" presetClass="path" presetSubtype="0" decel="10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4.16667E-7 1.11111E-6 L 0.09037 1.11111E-6 " pathEditMode="relative" rAng="0" ptsTypes="AA">
                                      <p:cBhvr>
                                        <p:cTn id="59" dur="15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8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4.16667E-6 -1.11111E-6 L 4.16667E-6 0.12917 " pathEditMode="relative" rAng="0" ptsTypes="AA">
                                      <p:cBhvr>
                                        <p:cTn id="64" dur="1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58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3" presetClass="path" presetSubtype="0" decel="10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4.375E-6 -2.59259E-6 L 0.09037 -2.59259E-6 " pathEditMode="relative" rAng="0" ptsTypes="AA">
                                      <p:cBhvr>
                                        <p:cTn id="69" dur="15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8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path" presetSubtype="0" decel="10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4.16667E-6 4.81481E-6 L 4.16667E-6 0.12916 " pathEditMode="relative" rAng="0" ptsTypes="AA">
                                      <p:cBhvr>
                                        <p:cTn id="74" dur="15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58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3" presetClass="path" presetSubtype="0" decel="10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1.25E-6 4.81481E-6 L 0.09036 4.81481E-6 " pathEditMode="relative" rAng="0" ptsTypes="AA">
                                      <p:cBhvr>
                                        <p:cTn id="79" dur="15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8" y="0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path" presetSubtype="0" decel="100000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4.16667E-6 3.7037E-7 L 4.16667E-6 0.12917 " pathEditMode="relative" rAng="0" ptsTypes="AA">
                                      <p:cBhvr>
                                        <p:cTn id="84" dur="15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58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3" presetClass="path" presetSubtype="0" decel="100000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-4.79167E-6 -1.11111E-6 L 0.09037 -1.11111E-6 " pathEditMode="relative" rAng="0" ptsTypes="AA">
                                      <p:cBhvr>
                                        <p:cTn id="89" dur="15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91" grpId="1"/>
      <p:bldP spid="92" grpId="0"/>
      <p:bldP spid="92" grpId="1"/>
      <p:bldP spid="13" grpId="0" animBg="1"/>
      <p:bldP spid="13" grpId="1" animBg="1"/>
      <p:bldP spid="15" grpId="0"/>
      <p:bldP spid="15" grpId="1"/>
      <p:bldP spid="19" grpId="0" animBg="1"/>
      <p:bldP spid="19" grpId="1" animBg="1"/>
      <p:bldP spid="21" grpId="0"/>
      <p:bldP spid="21" grpId="1"/>
      <p:bldP spid="14" grpId="0" animBg="1"/>
      <p:bldP spid="14" grpId="1" animBg="1"/>
      <p:bldP spid="16" grpId="0"/>
      <p:bldP spid="16" grpId="1"/>
      <p:bldP spid="17" grpId="0" animBg="1"/>
      <p:bldP spid="17" grpId="1" animBg="1"/>
      <p:bldP spid="18" grpId="0"/>
      <p:bldP spid="18" grpId="1"/>
      <p:bldP spid="20" grpId="0" animBg="1"/>
      <p:bldP spid="20" grpId="1" animBg="1"/>
      <p:bldP spid="22" grpId="0"/>
      <p:bldP spid="22" grpId="1"/>
      <p:bldP spid="23" grpId="0" animBg="1"/>
      <p:bldP spid="23" grpId="1" animBg="1"/>
      <p:bldP spid="24" grpId="0"/>
      <p:bldP spid="24" grpId="1"/>
      <p:bldP spid="25" grpId="0" animBg="1"/>
      <p:bldP spid="25" grpId="1" animBg="1"/>
      <p:bldP spid="26" grpId="0"/>
      <p:bldP spid="26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516000" y="1008000"/>
            <a:ext cx="11160000" cy="4262705"/>
          </a:xfrm>
        </p:spPr>
        <p:txBody>
          <a:bodyPr/>
          <a:lstStyle/>
          <a:p>
            <a:r>
              <a:rPr lang="zh-CN" altLang="en-US" dirty="0"/>
              <a:t>定理</a:t>
            </a:r>
            <a:r>
              <a:rPr lang="en-US" altLang="zh-CN" dirty="0"/>
              <a:t>7.4 </a:t>
            </a:r>
          </a:p>
          <a:p>
            <a:pPr marL="576000" lvl="1" indent="0">
              <a:buNone/>
            </a:pPr>
            <a:r>
              <a:rPr lang="en-US" altLang="zh-CN" dirty="0"/>
              <a:t> (1) F</a:t>
            </a:r>
            <a:r>
              <a:rPr lang="en-US" altLang="zh-CN" dirty="0">
                <a:sym typeface="Symbol" panose="05050102010706020507" pitchFamily="18" charset="2"/>
              </a:rPr>
              <a:t>◦</a:t>
            </a:r>
            <a:r>
              <a:rPr lang="en-US" altLang="zh-CN" dirty="0"/>
              <a:t>(G∪H) = F</a:t>
            </a:r>
            <a:r>
              <a:rPr lang="en-US" altLang="zh-CN" dirty="0">
                <a:sym typeface="Symbol" panose="05050102010706020507" pitchFamily="18" charset="2"/>
              </a:rPr>
              <a:t>◦</a:t>
            </a:r>
            <a:r>
              <a:rPr lang="en-US" altLang="zh-CN" dirty="0"/>
              <a:t>G∪F</a:t>
            </a:r>
            <a:r>
              <a:rPr lang="en-US" altLang="zh-CN" dirty="0">
                <a:sym typeface="Symbol" panose="05050102010706020507" pitchFamily="18" charset="2"/>
              </a:rPr>
              <a:t>◦</a:t>
            </a:r>
            <a:r>
              <a:rPr lang="en-US" altLang="zh-CN" dirty="0"/>
              <a:t>H;     (2) (G∪H)</a:t>
            </a:r>
            <a:r>
              <a:rPr lang="en-US" altLang="zh-CN" dirty="0">
                <a:sym typeface="Symbol" panose="05050102010706020507" pitchFamily="18" charset="2"/>
              </a:rPr>
              <a:t>◦</a:t>
            </a:r>
            <a:r>
              <a:rPr lang="en-US" altLang="zh-CN" dirty="0"/>
              <a:t>F = G</a:t>
            </a:r>
            <a:r>
              <a:rPr lang="en-US" altLang="zh-CN" dirty="0">
                <a:sym typeface="Symbol" panose="05050102010706020507" pitchFamily="18" charset="2"/>
              </a:rPr>
              <a:t>◦</a:t>
            </a:r>
            <a:r>
              <a:rPr lang="en-US" altLang="zh-CN" dirty="0"/>
              <a:t>F∪H</a:t>
            </a:r>
            <a:r>
              <a:rPr lang="en-US" altLang="zh-CN" dirty="0">
                <a:sym typeface="Symbol" panose="05050102010706020507" pitchFamily="18" charset="2"/>
              </a:rPr>
              <a:t>◦</a:t>
            </a:r>
            <a:r>
              <a:rPr lang="en-US" altLang="zh-CN" dirty="0"/>
              <a:t>F;</a:t>
            </a:r>
          </a:p>
          <a:p>
            <a:pPr marL="576000" lvl="1" indent="0">
              <a:buNone/>
            </a:pPr>
            <a:r>
              <a:rPr lang="en-US" altLang="zh-CN" dirty="0"/>
              <a:t> (3) F</a:t>
            </a:r>
            <a:r>
              <a:rPr lang="en-US" altLang="zh-CN" dirty="0">
                <a:sym typeface="Symbol" panose="05050102010706020507" pitchFamily="18" charset="2"/>
              </a:rPr>
              <a:t>◦</a:t>
            </a:r>
            <a:r>
              <a:rPr lang="en-US" altLang="zh-CN" dirty="0"/>
              <a:t>(G∩H) </a:t>
            </a:r>
            <a:r>
              <a:rPr lang="en-US" altLang="zh-CN" dirty="0">
                <a:solidFill>
                  <a:srgbClr val="FF0000"/>
                </a:solidFill>
                <a:sym typeface="Symbol" panose="05050102010706020507" pitchFamily="18" charset="2"/>
              </a:rPr>
              <a:t></a:t>
            </a:r>
            <a:r>
              <a:rPr lang="en-US" altLang="zh-CN" dirty="0"/>
              <a:t> F</a:t>
            </a:r>
            <a:r>
              <a:rPr lang="en-US" altLang="zh-CN" dirty="0">
                <a:sym typeface="Symbol" panose="05050102010706020507" pitchFamily="18" charset="2"/>
              </a:rPr>
              <a:t>◦</a:t>
            </a:r>
            <a:r>
              <a:rPr lang="en-US" altLang="zh-CN" dirty="0"/>
              <a:t>G∩F</a:t>
            </a:r>
            <a:r>
              <a:rPr lang="en-US" altLang="zh-CN" dirty="0">
                <a:sym typeface="Symbol" panose="05050102010706020507" pitchFamily="18" charset="2"/>
              </a:rPr>
              <a:t>◦</a:t>
            </a:r>
            <a:r>
              <a:rPr lang="en-US" altLang="zh-CN" dirty="0"/>
              <a:t>H;       (4)  (G∩H)</a:t>
            </a:r>
            <a:r>
              <a:rPr lang="en-US" altLang="zh-CN" dirty="0">
                <a:sym typeface="Symbol" panose="05050102010706020507" pitchFamily="18" charset="2"/>
              </a:rPr>
              <a:t>◦</a:t>
            </a:r>
            <a:r>
              <a:rPr lang="en-US" altLang="zh-CN" dirty="0"/>
              <a:t>F </a:t>
            </a:r>
            <a:r>
              <a:rPr lang="en-US" altLang="zh-CN" dirty="0">
                <a:solidFill>
                  <a:srgbClr val="FF0000"/>
                </a:solidFill>
                <a:sym typeface="Symbol" panose="05050102010706020507" pitchFamily="18" charset="2"/>
              </a:rPr>
              <a:t></a:t>
            </a:r>
            <a:r>
              <a:rPr lang="en-US" altLang="zh-CN" dirty="0"/>
              <a:t> G</a:t>
            </a:r>
            <a:r>
              <a:rPr lang="en-US" altLang="zh-CN" dirty="0">
                <a:sym typeface="Symbol" panose="05050102010706020507" pitchFamily="18" charset="2"/>
              </a:rPr>
              <a:t>◦</a:t>
            </a:r>
            <a:r>
              <a:rPr lang="en-US" altLang="zh-CN" dirty="0"/>
              <a:t>F∩H</a:t>
            </a:r>
            <a:r>
              <a:rPr lang="en-US" altLang="zh-CN" dirty="0">
                <a:sym typeface="Symbol" panose="05050102010706020507" pitchFamily="18" charset="2"/>
              </a:rPr>
              <a:t>◦</a:t>
            </a:r>
            <a:r>
              <a:rPr lang="en-US" altLang="zh-CN" dirty="0"/>
              <a:t>F.</a:t>
            </a:r>
          </a:p>
          <a:p>
            <a:pPr>
              <a:spcBef>
                <a:spcPts val="1800"/>
              </a:spcBef>
            </a:pPr>
            <a:r>
              <a:rPr lang="zh-CN" altLang="en-US" dirty="0"/>
              <a:t>定理</a:t>
            </a:r>
            <a:r>
              <a:rPr lang="en-US" altLang="zh-CN" dirty="0"/>
              <a:t>7.4 </a:t>
            </a:r>
            <a:r>
              <a:rPr lang="zh-CN" altLang="en-US" dirty="0"/>
              <a:t>的结论可以推广到有限多个关系</a:t>
            </a:r>
          </a:p>
          <a:p>
            <a:pPr lvl="1"/>
            <a:r>
              <a:rPr lang="en-US" altLang="zh-CN" dirty="0"/>
              <a:t> </a:t>
            </a:r>
            <a:r>
              <a:rPr lang="en-US" altLang="zh-CN" b="1" dirty="0"/>
              <a:t>R</a:t>
            </a:r>
            <a:r>
              <a:rPr lang="en-US" altLang="zh-CN" dirty="0">
                <a:sym typeface="Symbol" panose="05050102010706020507" pitchFamily="18" charset="2"/>
              </a:rPr>
              <a:t>◦</a:t>
            </a:r>
            <a:r>
              <a:rPr lang="en-US" altLang="zh-CN" b="1" dirty="0"/>
              <a:t>(R</a:t>
            </a:r>
            <a:r>
              <a:rPr lang="en-US" altLang="zh-CN" b="1" baseline="-25000" dirty="0"/>
              <a:t>1</a:t>
            </a:r>
            <a:r>
              <a:rPr lang="en-US" altLang="zh-CN" b="1" dirty="0"/>
              <a:t>∪R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∪…∪R</a:t>
            </a:r>
            <a:r>
              <a:rPr lang="en-US" altLang="zh-CN" b="1" baseline="-25000" dirty="0"/>
              <a:t>n</a:t>
            </a:r>
            <a:r>
              <a:rPr lang="en-US" altLang="zh-CN" b="1" dirty="0"/>
              <a:t>) = R</a:t>
            </a:r>
            <a:r>
              <a:rPr lang="en-US" altLang="zh-CN" dirty="0">
                <a:sym typeface="Symbol" panose="05050102010706020507" pitchFamily="18" charset="2"/>
              </a:rPr>
              <a:t>◦</a:t>
            </a:r>
            <a:r>
              <a:rPr lang="en-US" altLang="zh-CN" b="1" dirty="0"/>
              <a:t>R</a:t>
            </a:r>
            <a:r>
              <a:rPr lang="en-US" altLang="zh-CN" b="1" baseline="-25000" dirty="0"/>
              <a:t>1</a:t>
            </a:r>
            <a:r>
              <a:rPr lang="en-US" altLang="zh-CN" b="1" dirty="0"/>
              <a:t>∪R</a:t>
            </a:r>
            <a:r>
              <a:rPr lang="en-US" altLang="zh-CN" dirty="0">
                <a:sym typeface="Symbol" panose="05050102010706020507" pitchFamily="18" charset="2"/>
              </a:rPr>
              <a:t>◦</a:t>
            </a:r>
            <a:r>
              <a:rPr lang="en-US" altLang="zh-CN" b="1" dirty="0"/>
              <a:t>R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∪…∪</a:t>
            </a:r>
            <a:r>
              <a:rPr lang="en-US" altLang="zh-CN" b="1" dirty="0" err="1"/>
              <a:t>R</a:t>
            </a:r>
            <a:r>
              <a:rPr lang="en-US" altLang="zh-CN" dirty="0" err="1">
                <a:sym typeface="Symbol" panose="05050102010706020507" pitchFamily="18" charset="2"/>
              </a:rPr>
              <a:t>◦</a:t>
            </a:r>
            <a:r>
              <a:rPr lang="en-US" altLang="zh-CN" b="1" dirty="0" err="1"/>
              <a:t>R</a:t>
            </a:r>
            <a:r>
              <a:rPr lang="en-US" altLang="zh-CN" b="1" baseline="-25000" dirty="0" err="1"/>
              <a:t>n</a:t>
            </a:r>
            <a:endParaRPr lang="en-US" altLang="zh-CN" b="1" baseline="-25000" dirty="0"/>
          </a:p>
          <a:p>
            <a:pPr lvl="1"/>
            <a:r>
              <a:rPr lang="en-US" altLang="zh-CN" b="1" dirty="0"/>
              <a:t> (R</a:t>
            </a:r>
            <a:r>
              <a:rPr lang="en-US" altLang="zh-CN" b="1" baseline="-25000" dirty="0"/>
              <a:t>1</a:t>
            </a:r>
            <a:r>
              <a:rPr lang="en-US" altLang="zh-CN" b="1" dirty="0"/>
              <a:t>∪R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∪…∪R</a:t>
            </a:r>
            <a:r>
              <a:rPr lang="en-US" altLang="zh-CN" b="1" baseline="-25000" dirty="0"/>
              <a:t>n</a:t>
            </a:r>
            <a:r>
              <a:rPr lang="en-US" altLang="zh-CN" b="1" dirty="0"/>
              <a:t>)</a:t>
            </a:r>
            <a:r>
              <a:rPr lang="en-US" altLang="zh-CN" dirty="0">
                <a:sym typeface="Symbol" panose="05050102010706020507" pitchFamily="18" charset="2"/>
              </a:rPr>
              <a:t>◦</a:t>
            </a:r>
            <a:r>
              <a:rPr lang="en-US" altLang="zh-CN" b="1" dirty="0"/>
              <a:t>R = R</a:t>
            </a:r>
            <a:r>
              <a:rPr lang="en-US" altLang="zh-CN" b="1" baseline="-25000" dirty="0"/>
              <a:t>1</a:t>
            </a:r>
            <a:r>
              <a:rPr lang="en-US" altLang="zh-CN" dirty="0">
                <a:sym typeface="Symbol" panose="05050102010706020507" pitchFamily="18" charset="2"/>
              </a:rPr>
              <a:t>◦</a:t>
            </a:r>
            <a:r>
              <a:rPr lang="en-US" altLang="zh-CN" b="1" dirty="0"/>
              <a:t>R∪R</a:t>
            </a:r>
            <a:r>
              <a:rPr lang="en-US" altLang="zh-CN" b="1" baseline="-25000" dirty="0"/>
              <a:t>2</a:t>
            </a:r>
            <a:r>
              <a:rPr lang="en-US" altLang="zh-CN" dirty="0">
                <a:sym typeface="Symbol" panose="05050102010706020507" pitchFamily="18" charset="2"/>
              </a:rPr>
              <a:t>◦</a:t>
            </a:r>
            <a:r>
              <a:rPr lang="en-US" altLang="zh-CN" b="1" dirty="0"/>
              <a:t>R∪…∪</a:t>
            </a:r>
            <a:r>
              <a:rPr lang="en-US" altLang="zh-CN" b="1" dirty="0" err="1"/>
              <a:t>R</a:t>
            </a:r>
            <a:r>
              <a:rPr lang="en-US" altLang="zh-CN" b="1" baseline="-25000" dirty="0" err="1"/>
              <a:t>n</a:t>
            </a:r>
            <a:r>
              <a:rPr lang="en-US" altLang="zh-CN" dirty="0" err="1">
                <a:sym typeface="Symbol" panose="05050102010706020507" pitchFamily="18" charset="2"/>
              </a:rPr>
              <a:t>◦</a:t>
            </a:r>
            <a:r>
              <a:rPr lang="en-US" altLang="zh-CN" b="1" dirty="0" err="1"/>
              <a:t>R</a:t>
            </a:r>
            <a:endParaRPr lang="en-US" altLang="zh-CN" b="1" dirty="0"/>
          </a:p>
          <a:p>
            <a:pPr lvl="1"/>
            <a:r>
              <a:rPr lang="en-US" altLang="zh-CN" b="1" dirty="0"/>
              <a:t> R</a:t>
            </a:r>
            <a:r>
              <a:rPr lang="en-US" altLang="zh-CN" dirty="0">
                <a:sym typeface="Symbol" panose="05050102010706020507" pitchFamily="18" charset="2"/>
              </a:rPr>
              <a:t>◦</a:t>
            </a:r>
            <a:r>
              <a:rPr lang="en-US" altLang="zh-CN" b="1" dirty="0"/>
              <a:t>(R</a:t>
            </a:r>
            <a:r>
              <a:rPr lang="en-US" altLang="zh-CN" b="1" baseline="-25000" dirty="0"/>
              <a:t>1</a:t>
            </a:r>
            <a:r>
              <a:rPr lang="en-US" altLang="zh-CN" b="1" dirty="0"/>
              <a:t>∩R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∩ … ∩R</a:t>
            </a:r>
            <a:r>
              <a:rPr lang="en-US" altLang="zh-CN" b="1" baseline="-25000" dirty="0"/>
              <a:t>n</a:t>
            </a:r>
            <a:r>
              <a:rPr lang="en-US" altLang="zh-CN" b="1" dirty="0"/>
              <a:t>) </a:t>
            </a:r>
            <a:r>
              <a:rPr lang="en-US" altLang="zh-CN" b="1" dirty="0">
                <a:sym typeface="Symbol" panose="05050102010706020507" pitchFamily="18" charset="2"/>
              </a:rPr>
              <a:t></a:t>
            </a:r>
            <a:r>
              <a:rPr lang="en-US" altLang="zh-CN" b="1" dirty="0"/>
              <a:t> R</a:t>
            </a:r>
            <a:r>
              <a:rPr lang="en-US" altLang="zh-CN" dirty="0">
                <a:sym typeface="Symbol" panose="05050102010706020507" pitchFamily="18" charset="2"/>
              </a:rPr>
              <a:t>◦</a:t>
            </a:r>
            <a:r>
              <a:rPr lang="en-US" altLang="zh-CN" b="1" dirty="0"/>
              <a:t>R</a:t>
            </a:r>
            <a:r>
              <a:rPr lang="en-US" altLang="zh-CN" b="1" baseline="-25000" dirty="0"/>
              <a:t>1</a:t>
            </a:r>
            <a:r>
              <a:rPr lang="en-US" altLang="zh-CN" b="1" dirty="0"/>
              <a:t>∩R</a:t>
            </a:r>
            <a:r>
              <a:rPr lang="en-US" altLang="zh-CN" dirty="0">
                <a:sym typeface="Symbol" panose="05050102010706020507" pitchFamily="18" charset="2"/>
              </a:rPr>
              <a:t>◦</a:t>
            </a:r>
            <a:r>
              <a:rPr lang="en-US" altLang="zh-CN" b="1" dirty="0"/>
              <a:t>R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∩ … ∩</a:t>
            </a:r>
            <a:r>
              <a:rPr lang="en-US" altLang="zh-CN" b="1" dirty="0" err="1"/>
              <a:t>R</a:t>
            </a:r>
            <a:r>
              <a:rPr lang="en-US" altLang="zh-CN" dirty="0" err="1">
                <a:sym typeface="Symbol" panose="05050102010706020507" pitchFamily="18" charset="2"/>
              </a:rPr>
              <a:t>◦</a:t>
            </a:r>
            <a:r>
              <a:rPr lang="en-US" altLang="zh-CN" b="1" dirty="0" err="1"/>
              <a:t>R</a:t>
            </a:r>
            <a:r>
              <a:rPr lang="en-US" altLang="zh-CN" b="1" baseline="-25000" dirty="0" err="1"/>
              <a:t>n</a:t>
            </a:r>
            <a:endParaRPr lang="en-US" altLang="zh-CN" b="1" baseline="-25000" dirty="0"/>
          </a:p>
          <a:p>
            <a:pPr lvl="1"/>
            <a:r>
              <a:rPr lang="en-US" altLang="zh-CN" b="1" dirty="0"/>
              <a:t> (R</a:t>
            </a:r>
            <a:r>
              <a:rPr lang="en-US" altLang="zh-CN" b="1" baseline="-25000" dirty="0"/>
              <a:t>1</a:t>
            </a:r>
            <a:r>
              <a:rPr lang="en-US" altLang="zh-CN" b="1" dirty="0"/>
              <a:t>∩R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∩ … ∩R</a:t>
            </a:r>
            <a:r>
              <a:rPr lang="en-US" altLang="zh-CN" b="1" baseline="-25000" dirty="0"/>
              <a:t>n</a:t>
            </a:r>
            <a:r>
              <a:rPr lang="en-US" altLang="zh-CN" b="1" dirty="0"/>
              <a:t>)</a:t>
            </a:r>
            <a:r>
              <a:rPr lang="en-US" altLang="zh-CN" dirty="0">
                <a:sym typeface="Symbol" panose="05050102010706020507" pitchFamily="18" charset="2"/>
              </a:rPr>
              <a:t>◦</a:t>
            </a:r>
            <a:r>
              <a:rPr lang="en-US" altLang="zh-CN" b="1" dirty="0"/>
              <a:t>R </a:t>
            </a:r>
            <a:r>
              <a:rPr lang="en-US" altLang="zh-CN" b="1" dirty="0">
                <a:sym typeface="Symbol" panose="05050102010706020507" pitchFamily="18" charset="2"/>
              </a:rPr>
              <a:t></a:t>
            </a:r>
            <a:r>
              <a:rPr lang="en-US" altLang="zh-CN" b="1" dirty="0"/>
              <a:t> R</a:t>
            </a:r>
            <a:r>
              <a:rPr lang="en-US" altLang="zh-CN" b="1" baseline="-25000" dirty="0"/>
              <a:t>1</a:t>
            </a:r>
            <a:r>
              <a:rPr lang="en-US" altLang="zh-CN" dirty="0">
                <a:sym typeface="Symbol" panose="05050102010706020507" pitchFamily="18" charset="2"/>
              </a:rPr>
              <a:t>◦</a:t>
            </a:r>
            <a:r>
              <a:rPr lang="en-US" altLang="zh-CN" b="1" dirty="0"/>
              <a:t>R∩R</a:t>
            </a:r>
            <a:r>
              <a:rPr lang="en-US" altLang="zh-CN" b="1" baseline="-25000" dirty="0"/>
              <a:t>2</a:t>
            </a:r>
            <a:r>
              <a:rPr lang="en-US" altLang="zh-CN" dirty="0">
                <a:sym typeface="Symbol" panose="05050102010706020507" pitchFamily="18" charset="2"/>
              </a:rPr>
              <a:t>◦</a:t>
            </a:r>
            <a:r>
              <a:rPr lang="en-US" altLang="zh-CN" b="1" dirty="0"/>
              <a:t>R∩ … ∩</a:t>
            </a:r>
            <a:r>
              <a:rPr lang="en-US" altLang="zh-CN" b="1" dirty="0" err="1"/>
              <a:t>R</a:t>
            </a:r>
            <a:r>
              <a:rPr lang="en-US" altLang="zh-CN" b="1" baseline="-25000" dirty="0" err="1"/>
              <a:t>n</a:t>
            </a:r>
            <a:r>
              <a:rPr lang="en-US" altLang="zh-CN" dirty="0" err="1">
                <a:sym typeface="Symbol" panose="05050102010706020507" pitchFamily="18" charset="2"/>
              </a:rPr>
              <a:t>◦</a:t>
            </a:r>
            <a:r>
              <a:rPr lang="en-US" altLang="zh-CN" b="1" dirty="0" err="1"/>
              <a:t>R</a:t>
            </a:r>
            <a:r>
              <a:rPr lang="en-US" altLang="zh-CN" b="1" dirty="0"/>
              <a:t> 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四、关系运算的性质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7.3 </a:t>
            </a:r>
            <a:r>
              <a:rPr lang="zh-CN" altLang="en-US" dirty="0"/>
              <a:t>关系的运算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8D4B042-92BD-49C0-AFC5-2FBC560E75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30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915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516000" y="1008000"/>
            <a:ext cx="11160000" cy="4724370"/>
          </a:xfrm>
        </p:spPr>
        <p:txBody>
          <a:bodyPr/>
          <a:lstStyle/>
          <a:p>
            <a:r>
              <a:rPr lang="zh-CN" altLang="en-US" dirty="0"/>
              <a:t>定理</a:t>
            </a:r>
            <a:r>
              <a:rPr lang="en-US" altLang="zh-CN" dirty="0"/>
              <a:t>7.5  </a:t>
            </a:r>
            <a:r>
              <a:rPr lang="zh-CN" altLang="en-US" dirty="0"/>
              <a:t>设</a:t>
            </a:r>
            <a:r>
              <a:rPr lang="en-US" altLang="zh-CN" dirty="0"/>
              <a:t>F</a:t>
            </a:r>
            <a:r>
              <a:rPr lang="zh-CN" altLang="en-US" dirty="0"/>
              <a:t>为关系</a:t>
            </a:r>
            <a:r>
              <a:rPr lang="en-US" altLang="zh-CN" dirty="0"/>
              <a:t>, A, B</a:t>
            </a:r>
            <a:r>
              <a:rPr lang="zh-CN" altLang="en-US" dirty="0"/>
              <a:t>为集合</a:t>
            </a:r>
            <a:r>
              <a:rPr lang="en-US" altLang="zh-CN" dirty="0"/>
              <a:t>, </a:t>
            </a:r>
            <a:r>
              <a:rPr lang="zh-CN" altLang="en-US" dirty="0"/>
              <a:t>则</a:t>
            </a:r>
          </a:p>
          <a:p>
            <a:pPr marL="576000" lvl="1" indent="0">
              <a:buNone/>
            </a:pPr>
            <a:r>
              <a:rPr lang="en-US" altLang="zh-CN" dirty="0"/>
              <a:t>(1) F↾(A∪B) = F↾A∪F↾B;   (2) F[A∪B] = F[A]∪F[B];</a:t>
            </a:r>
          </a:p>
          <a:p>
            <a:pPr marL="576000" lvl="1" indent="0">
              <a:buNone/>
            </a:pPr>
            <a:r>
              <a:rPr lang="en-US" altLang="zh-CN" dirty="0"/>
              <a:t>(3) F↾(A∩B) = F↾A∩F↾B;     (4) F[A∩B] </a:t>
            </a:r>
            <a:r>
              <a:rPr lang="en-US" altLang="zh-CN" dirty="0">
                <a:sym typeface="Symbol" panose="05050102010706020507" pitchFamily="18" charset="2"/>
              </a:rPr>
              <a:t></a:t>
            </a:r>
            <a:r>
              <a:rPr lang="en-US" altLang="zh-CN" dirty="0"/>
              <a:t> F[A]∩F[B].</a:t>
            </a:r>
          </a:p>
          <a:p>
            <a:pPr>
              <a:spcBef>
                <a:spcPts val="1200"/>
              </a:spcBef>
            </a:pPr>
            <a:r>
              <a:rPr lang="zh-CN" altLang="en-US" dirty="0"/>
              <a:t>证明</a:t>
            </a:r>
            <a:r>
              <a:rPr lang="en-US" altLang="zh-CN" dirty="0"/>
              <a:t>(1): </a:t>
            </a:r>
            <a:r>
              <a:rPr lang="zh-CN" altLang="en-US" dirty="0"/>
              <a:t>任取</a:t>
            </a:r>
            <a:r>
              <a:rPr lang="en-US" altLang="zh-CN" b="1" dirty="0"/>
              <a:t>&lt;</a:t>
            </a:r>
            <a:r>
              <a:rPr lang="en-US" altLang="zh-CN" b="1" dirty="0" err="1"/>
              <a:t>x,y</a:t>
            </a:r>
            <a:r>
              <a:rPr lang="en-US" altLang="zh-CN" b="1" dirty="0"/>
              <a:t>&gt;∈F </a:t>
            </a:r>
            <a:r>
              <a:rPr lang="en-US" altLang="zh-CN" sz="2800" b="1" dirty="0"/>
              <a:t>↾</a:t>
            </a:r>
            <a:r>
              <a:rPr lang="en-US" altLang="zh-CN" b="1" dirty="0"/>
              <a:t>(A∪B), </a:t>
            </a:r>
            <a:r>
              <a:rPr lang="zh-CN" altLang="en-US" dirty="0"/>
              <a:t>那么</a:t>
            </a:r>
            <a:endParaRPr lang="en-US" altLang="zh-CN" dirty="0">
              <a:sym typeface="Symbol" panose="05050102010706020507" pitchFamily="18" charset="2"/>
            </a:endParaRPr>
          </a:p>
          <a:p>
            <a:pPr marL="1080000" lvl="1" indent="0">
              <a:buNone/>
            </a:pPr>
            <a:r>
              <a:rPr lang="en-US" altLang="zh-CN" dirty="0"/>
              <a:t>     &lt;</a:t>
            </a:r>
            <a:r>
              <a:rPr lang="en-US" altLang="zh-CN" dirty="0" err="1"/>
              <a:t>x,y</a:t>
            </a:r>
            <a:r>
              <a:rPr lang="en-US" altLang="zh-CN" dirty="0"/>
              <a:t>&gt;∈F </a:t>
            </a:r>
            <a:r>
              <a:rPr lang="en-US" altLang="zh-CN" sz="2600" dirty="0"/>
              <a:t>↾</a:t>
            </a:r>
            <a:r>
              <a:rPr lang="en-US" altLang="zh-CN" dirty="0"/>
              <a:t>(A∪B)</a:t>
            </a:r>
            <a:endParaRPr lang="en-US" altLang="zh-CN" dirty="0">
              <a:sym typeface="Symbol" panose="05050102010706020507" pitchFamily="18" charset="2"/>
            </a:endParaRPr>
          </a:p>
          <a:p>
            <a:pPr marL="1080000" lvl="1" indent="0">
              <a:buNone/>
            </a:pPr>
            <a:r>
              <a:rPr lang="en-US" altLang="zh-CN" dirty="0">
                <a:sym typeface="Symbol" panose="05050102010706020507" pitchFamily="18" charset="2"/>
              </a:rPr>
              <a:t></a:t>
            </a:r>
            <a:r>
              <a:rPr lang="en-US" altLang="zh-CN" dirty="0"/>
              <a:t> &lt;</a:t>
            </a:r>
            <a:r>
              <a:rPr lang="en-US" altLang="zh-CN" dirty="0" err="1"/>
              <a:t>x,y</a:t>
            </a:r>
            <a:r>
              <a:rPr lang="en-US" altLang="zh-CN" dirty="0"/>
              <a:t>&gt;∈F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˄ </a:t>
            </a:r>
            <a:r>
              <a:rPr lang="en-US" altLang="zh-CN" dirty="0" err="1"/>
              <a:t>x∈A∪B</a:t>
            </a:r>
            <a:r>
              <a:rPr lang="en-US" altLang="zh-CN" dirty="0"/>
              <a:t> </a:t>
            </a:r>
            <a:r>
              <a:rPr lang="en-US" altLang="zh-CN" dirty="0">
                <a:sym typeface="Symbol" panose="05050102010706020507" pitchFamily="18" charset="2"/>
              </a:rPr>
              <a:t></a:t>
            </a:r>
            <a:r>
              <a:rPr lang="en-US" altLang="zh-CN" dirty="0"/>
              <a:t> &lt;</a:t>
            </a:r>
            <a:r>
              <a:rPr lang="en-US" altLang="zh-CN" dirty="0" err="1"/>
              <a:t>x,y</a:t>
            </a:r>
            <a:r>
              <a:rPr lang="en-US" altLang="zh-CN" dirty="0"/>
              <a:t>&gt;∈F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˄ </a:t>
            </a:r>
            <a:r>
              <a:rPr lang="en-US" altLang="zh-CN" dirty="0"/>
              <a:t>(</a:t>
            </a:r>
            <a:r>
              <a:rPr lang="en-US" altLang="zh-CN" dirty="0" err="1"/>
              <a:t>x∈A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˅ </a:t>
            </a:r>
            <a:r>
              <a:rPr lang="en-US" altLang="zh-CN" dirty="0" err="1"/>
              <a:t>x∈B</a:t>
            </a:r>
            <a:r>
              <a:rPr lang="en-US" altLang="zh-CN" dirty="0"/>
              <a:t>)</a:t>
            </a:r>
            <a:endParaRPr lang="en-US" altLang="zh-CN" dirty="0">
              <a:sym typeface="Symbol" panose="05050102010706020507" pitchFamily="18" charset="2"/>
            </a:endParaRPr>
          </a:p>
          <a:p>
            <a:pPr marL="1080000" lvl="1" indent="0">
              <a:buNone/>
            </a:pPr>
            <a:r>
              <a:rPr lang="en-US" altLang="zh-CN" dirty="0">
                <a:sym typeface="Symbol" panose="05050102010706020507" pitchFamily="18" charset="2"/>
              </a:rPr>
              <a:t></a:t>
            </a:r>
            <a:r>
              <a:rPr lang="en-US" altLang="zh-CN" dirty="0"/>
              <a:t> (&lt;</a:t>
            </a:r>
            <a:r>
              <a:rPr lang="en-US" altLang="zh-CN" dirty="0" err="1"/>
              <a:t>x,y</a:t>
            </a:r>
            <a:r>
              <a:rPr lang="en-US" altLang="zh-CN" dirty="0"/>
              <a:t>&gt;∈F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˄ </a:t>
            </a:r>
            <a:r>
              <a:rPr lang="en-US" altLang="zh-CN" dirty="0" err="1"/>
              <a:t>x∈A</a:t>
            </a:r>
            <a:r>
              <a:rPr lang="en-US" altLang="zh-CN" dirty="0"/>
              <a:t>)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˅ </a:t>
            </a:r>
            <a:r>
              <a:rPr lang="en-US" altLang="zh-CN" dirty="0"/>
              <a:t>(&lt;</a:t>
            </a:r>
            <a:r>
              <a:rPr lang="en-US" altLang="zh-CN" dirty="0" err="1"/>
              <a:t>x,y</a:t>
            </a:r>
            <a:r>
              <a:rPr lang="en-US" altLang="zh-CN" dirty="0"/>
              <a:t>&gt;∈F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˄ </a:t>
            </a:r>
            <a:r>
              <a:rPr lang="en-US" altLang="zh-CN" dirty="0" err="1"/>
              <a:t>x∈B</a:t>
            </a:r>
            <a:r>
              <a:rPr lang="en-US" altLang="zh-CN" dirty="0"/>
              <a:t>)</a:t>
            </a:r>
            <a:endParaRPr lang="en-US" altLang="zh-CN" dirty="0">
              <a:sym typeface="Symbol" panose="05050102010706020507" pitchFamily="18" charset="2"/>
            </a:endParaRPr>
          </a:p>
          <a:p>
            <a:pPr marL="1080000" lvl="1" indent="0">
              <a:buNone/>
            </a:pPr>
            <a:r>
              <a:rPr lang="en-US" altLang="zh-CN" dirty="0">
                <a:sym typeface="Symbol" panose="05050102010706020507" pitchFamily="18" charset="2"/>
              </a:rPr>
              <a:t></a:t>
            </a:r>
            <a:r>
              <a:rPr lang="en-US" altLang="zh-CN" dirty="0"/>
              <a:t> &lt;</a:t>
            </a:r>
            <a:r>
              <a:rPr lang="en-US" altLang="zh-CN" dirty="0" err="1"/>
              <a:t>x,y</a:t>
            </a:r>
            <a:r>
              <a:rPr lang="en-US" altLang="zh-CN" dirty="0"/>
              <a:t>&gt;∈F </a:t>
            </a:r>
            <a:r>
              <a:rPr lang="en-US" altLang="zh-CN" sz="2600" dirty="0"/>
              <a:t>↾</a:t>
            </a:r>
            <a:r>
              <a:rPr lang="en-US" altLang="zh-CN" dirty="0"/>
              <a:t>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˅ </a:t>
            </a:r>
            <a:r>
              <a:rPr lang="en-US" altLang="zh-CN" dirty="0"/>
              <a:t>&lt;</a:t>
            </a:r>
            <a:r>
              <a:rPr lang="en-US" altLang="zh-CN" dirty="0" err="1"/>
              <a:t>x,y</a:t>
            </a:r>
            <a:r>
              <a:rPr lang="en-US" altLang="zh-CN" dirty="0"/>
              <a:t>&gt;∈F </a:t>
            </a:r>
            <a:r>
              <a:rPr lang="en-US" altLang="zh-CN" sz="2600" dirty="0"/>
              <a:t>↾</a:t>
            </a:r>
            <a:r>
              <a:rPr lang="en-US" altLang="zh-CN" dirty="0"/>
              <a:t>B </a:t>
            </a:r>
            <a:r>
              <a:rPr lang="en-US" altLang="zh-CN" dirty="0">
                <a:sym typeface="Symbol" panose="05050102010706020507" pitchFamily="18" charset="2"/>
              </a:rPr>
              <a:t></a:t>
            </a:r>
            <a:r>
              <a:rPr lang="en-US" altLang="zh-CN" dirty="0"/>
              <a:t> &lt;</a:t>
            </a:r>
            <a:r>
              <a:rPr lang="en-US" altLang="zh-CN" dirty="0" err="1"/>
              <a:t>x,y</a:t>
            </a:r>
            <a:r>
              <a:rPr lang="en-US" altLang="zh-CN" dirty="0"/>
              <a:t>&gt;∈F </a:t>
            </a:r>
            <a:r>
              <a:rPr lang="en-US" altLang="zh-CN" sz="2600" dirty="0"/>
              <a:t>↾</a:t>
            </a:r>
            <a:r>
              <a:rPr lang="en-US" altLang="zh-CN" dirty="0"/>
              <a:t>A∪F </a:t>
            </a:r>
            <a:r>
              <a:rPr lang="en-US" altLang="zh-CN" sz="2600" dirty="0"/>
              <a:t>↾</a:t>
            </a:r>
            <a:r>
              <a:rPr lang="en-US" altLang="zh-CN" dirty="0"/>
              <a:t>B</a:t>
            </a:r>
          </a:p>
          <a:p>
            <a:pPr marL="576000" lvl="1" indent="0">
              <a:buNone/>
            </a:pPr>
            <a:r>
              <a:rPr lang="zh-CN" altLang="en-US" dirty="0"/>
              <a:t>所以</a:t>
            </a:r>
            <a:r>
              <a:rPr lang="en-US" altLang="zh-CN" dirty="0"/>
              <a:t>, </a:t>
            </a:r>
            <a:r>
              <a:rPr lang="zh-CN" altLang="en-US" dirty="0"/>
              <a:t>有</a:t>
            </a:r>
            <a:r>
              <a:rPr lang="en-US" altLang="zh-CN" dirty="0"/>
              <a:t>F </a:t>
            </a:r>
            <a:r>
              <a:rPr lang="en-US" altLang="zh-CN" sz="2600" dirty="0"/>
              <a:t>↾</a:t>
            </a:r>
            <a:r>
              <a:rPr lang="en-US" altLang="zh-CN" dirty="0"/>
              <a:t>(A∪B) = F </a:t>
            </a:r>
            <a:r>
              <a:rPr lang="en-US" altLang="zh-CN" sz="2600" dirty="0"/>
              <a:t>↾</a:t>
            </a:r>
            <a:r>
              <a:rPr lang="en-US" altLang="zh-CN" dirty="0"/>
              <a:t>A∪F </a:t>
            </a:r>
            <a:r>
              <a:rPr lang="en-US" altLang="zh-CN" sz="2600" dirty="0"/>
              <a:t>↾</a:t>
            </a:r>
            <a:r>
              <a:rPr lang="en-US" altLang="zh-CN" dirty="0"/>
              <a:t>B. 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四、关系运算的性质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7.3 </a:t>
            </a:r>
            <a:r>
              <a:rPr lang="zh-CN" altLang="en-US" dirty="0"/>
              <a:t>关系的运算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79845C4-B05B-41CE-8924-94F40811D9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31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728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516000" y="1008000"/>
            <a:ext cx="11160000" cy="5078313"/>
          </a:xfrm>
        </p:spPr>
        <p:txBody>
          <a:bodyPr/>
          <a:lstStyle/>
          <a:p>
            <a:r>
              <a:rPr lang="zh-CN" altLang="en-US" dirty="0"/>
              <a:t>定理</a:t>
            </a:r>
            <a:r>
              <a:rPr lang="en-US" altLang="zh-CN" dirty="0"/>
              <a:t>7.5  </a:t>
            </a:r>
            <a:r>
              <a:rPr lang="zh-CN" altLang="en-US" dirty="0"/>
              <a:t>设</a:t>
            </a:r>
            <a:r>
              <a:rPr lang="en-US" altLang="zh-CN" dirty="0"/>
              <a:t>F </a:t>
            </a:r>
            <a:r>
              <a:rPr lang="zh-CN" altLang="en-US" dirty="0"/>
              <a:t>为关系</a:t>
            </a:r>
            <a:r>
              <a:rPr lang="en-US" altLang="zh-CN" dirty="0"/>
              <a:t>, A, B</a:t>
            </a:r>
            <a:r>
              <a:rPr lang="zh-CN" altLang="en-US" dirty="0"/>
              <a:t>为集合</a:t>
            </a:r>
            <a:r>
              <a:rPr lang="en-US" altLang="zh-CN" dirty="0"/>
              <a:t>, </a:t>
            </a:r>
            <a:r>
              <a:rPr lang="zh-CN" altLang="en-US" dirty="0"/>
              <a:t>则</a:t>
            </a:r>
          </a:p>
          <a:p>
            <a:pPr marL="576000" lvl="1" indent="0">
              <a:buNone/>
            </a:pPr>
            <a:r>
              <a:rPr lang="en-US" altLang="zh-CN" dirty="0"/>
              <a:t>(1) F↾(A∪B) = F↾A∪F↾B;   (2) F[A∪B] = F[A]∪F[B];</a:t>
            </a:r>
          </a:p>
          <a:p>
            <a:pPr marL="576000" lvl="1" indent="0">
              <a:buNone/>
            </a:pPr>
            <a:r>
              <a:rPr lang="en-US" altLang="zh-CN" dirty="0"/>
              <a:t>(3) F↾(A∩B) = F↾A∩F↾B;     (4) F[A∩B] </a:t>
            </a:r>
            <a:r>
              <a:rPr lang="en-US" altLang="zh-CN" dirty="0">
                <a:sym typeface="Symbol" panose="05050102010706020507" pitchFamily="18" charset="2"/>
              </a:rPr>
              <a:t></a:t>
            </a:r>
            <a:r>
              <a:rPr lang="en-US" altLang="zh-CN" dirty="0"/>
              <a:t> F[A]∩F[B].</a:t>
            </a:r>
          </a:p>
          <a:p>
            <a:pPr>
              <a:spcBef>
                <a:spcPts val="1200"/>
              </a:spcBef>
            </a:pPr>
            <a:r>
              <a:rPr lang="zh-CN" altLang="en-US" dirty="0"/>
              <a:t>证明</a:t>
            </a:r>
            <a:r>
              <a:rPr lang="en-US" altLang="zh-CN" dirty="0"/>
              <a:t>(4): </a:t>
            </a:r>
            <a:r>
              <a:rPr lang="zh-CN" altLang="en-US" dirty="0"/>
              <a:t>任取</a:t>
            </a:r>
            <a:r>
              <a:rPr lang="en-US" altLang="zh-CN" b="1" dirty="0" err="1"/>
              <a:t>y∈F</a:t>
            </a:r>
            <a:r>
              <a:rPr lang="en-US" altLang="zh-CN" b="1" dirty="0"/>
              <a:t>[A∩B], </a:t>
            </a:r>
            <a:r>
              <a:rPr lang="zh-CN" altLang="en-US" dirty="0"/>
              <a:t>那么</a:t>
            </a:r>
            <a:endParaRPr lang="en-US" altLang="zh-CN" dirty="0"/>
          </a:p>
          <a:p>
            <a:pPr marL="1080000" lvl="1" indent="0">
              <a:buNone/>
            </a:pPr>
            <a:r>
              <a:rPr lang="en-US" altLang="zh-CN" dirty="0"/>
              <a:t> </a:t>
            </a:r>
            <a:r>
              <a:rPr lang="en-US" altLang="zh-CN" sz="2600" dirty="0" err="1"/>
              <a:t>y∈F</a:t>
            </a:r>
            <a:r>
              <a:rPr lang="en-US" altLang="zh-CN" sz="2600" dirty="0"/>
              <a:t> [A∩B] </a:t>
            </a:r>
            <a:r>
              <a:rPr lang="en-US" altLang="zh-CN" sz="2600" dirty="0">
                <a:sym typeface="Symbol" panose="05050102010706020507" pitchFamily="18" charset="2"/>
              </a:rPr>
              <a:t></a:t>
            </a:r>
            <a:r>
              <a:rPr lang="en-US" altLang="zh-CN" sz="2600" dirty="0"/>
              <a:t> </a:t>
            </a:r>
            <a:r>
              <a:rPr lang="en-US" altLang="zh-CN" sz="2600" dirty="0">
                <a:sym typeface="Symbol" panose="05050102010706020507" pitchFamily="18" charset="2"/>
              </a:rPr>
              <a:t></a:t>
            </a:r>
            <a:r>
              <a:rPr lang="en-US" altLang="zh-CN" sz="2600" dirty="0"/>
              <a:t>x(&lt;</a:t>
            </a:r>
            <a:r>
              <a:rPr lang="en-US" altLang="zh-CN" sz="2600" dirty="0" err="1"/>
              <a:t>x,y</a:t>
            </a:r>
            <a:r>
              <a:rPr lang="en-US" altLang="zh-CN" sz="2600" dirty="0"/>
              <a:t>&gt;∈F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˄ </a:t>
            </a:r>
            <a:r>
              <a:rPr lang="en-US" altLang="zh-CN" sz="2600" dirty="0" err="1"/>
              <a:t>x∈A∩B</a:t>
            </a:r>
            <a:r>
              <a:rPr lang="en-US" altLang="zh-CN" sz="2600" dirty="0"/>
              <a:t>)</a:t>
            </a:r>
          </a:p>
          <a:p>
            <a:pPr marL="1080000" lvl="1" indent="0">
              <a:buNone/>
            </a:pPr>
            <a:r>
              <a:rPr lang="en-US" altLang="zh-CN" sz="2600" dirty="0"/>
              <a:t></a:t>
            </a:r>
            <a:r>
              <a:rPr lang="en-US" altLang="zh-CN" sz="2600" dirty="0">
                <a:sym typeface="Symbol" panose="05050102010706020507" pitchFamily="18" charset="2"/>
              </a:rPr>
              <a:t></a:t>
            </a:r>
            <a:r>
              <a:rPr lang="en-US" altLang="zh-CN" sz="2600" dirty="0"/>
              <a:t> </a:t>
            </a:r>
            <a:r>
              <a:rPr lang="en-US" altLang="zh-CN" sz="2600" dirty="0">
                <a:sym typeface="Symbol" panose="05050102010706020507" pitchFamily="18" charset="2"/>
              </a:rPr>
              <a:t></a:t>
            </a:r>
            <a:r>
              <a:rPr lang="en-US" altLang="zh-CN" sz="2600" dirty="0"/>
              <a:t>x(&lt;</a:t>
            </a:r>
            <a:r>
              <a:rPr lang="en-US" altLang="zh-CN" sz="2600" dirty="0" err="1"/>
              <a:t>x,y</a:t>
            </a:r>
            <a:r>
              <a:rPr lang="en-US" altLang="zh-CN" sz="2600" dirty="0"/>
              <a:t>&gt;∈F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˄ (</a:t>
            </a:r>
            <a:r>
              <a:rPr lang="en-US" altLang="zh-CN" sz="2600" dirty="0" err="1"/>
              <a:t>x∈A</a:t>
            </a:r>
            <a:r>
              <a:rPr lang="en-US" altLang="zh-CN" sz="2600" dirty="0"/>
              <a:t>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˄ </a:t>
            </a:r>
            <a:r>
              <a:rPr lang="en-US" altLang="zh-CN" sz="2600" dirty="0" err="1"/>
              <a:t>x∈B</a:t>
            </a:r>
            <a:r>
              <a:rPr lang="en-US" altLang="zh-CN" sz="2600" dirty="0"/>
              <a:t>))</a:t>
            </a:r>
          </a:p>
          <a:p>
            <a:pPr marL="1080000" lvl="1" indent="0">
              <a:buNone/>
            </a:pPr>
            <a:r>
              <a:rPr lang="en-US" altLang="zh-CN" sz="2600" dirty="0"/>
              <a:t></a:t>
            </a:r>
            <a:r>
              <a:rPr lang="en-US" altLang="zh-CN" sz="2600" dirty="0">
                <a:sym typeface="Symbol" panose="05050102010706020507" pitchFamily="18" charset="2"/>
              </a:rPr>
              <a:t></a:t>
            </a:r>
            <a:r>
              <a:rPr lang="en-US" altLang="zh-CN" sz="2600" dirty="0"/>
              <a:t> </a:t>
            </a:r>
            <a:r>
              <a:rPr lang="en-US" altLang="zh-CN" sz="2600" dirty="0">
                <a:sym typeface="Symbol" panose="05050102010706020507" pitchFamily="18" charset="2"/>
              </a:rPr>
              <a:t></a:t>
            </a:r>
            <a:r>
              <a:rPr lang="en-US" altLang="zh-CN" sz="2600" dirty="0"/>
              <a:t>x(</a:t>
            </a:r>
            <a:r>
              <a:rPr lang="en-US" altLang="zh-CN" sz="2600" dirty="0">
                <a:solidFill>
                  <a:srgbClr val="FF0000"/>
                </a:solidFill>
              </a:rPr>
              <a:t>(</a:t>
            </a:r>
            <a:r>
              <a:rPr lang="en-US" altLang="zh-CN" sz="2600" dirty="0"/>
              <a:t>&lt;</a:t>
            </a:r>
            <a:r>
              <a:rPr lang="en-US" altLang="zh-CN" sz="2600" dirty="0" err="1"/>
              <a:t>x,y</a:t>
            </a:r>
            <a:r>
              <a:rPr lang="en-US" altLang="zh-CN" sz="2600" dirty="0"/>
              <a:t>&gt;∈F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˄ </a:t>
            </a:r>
            <a:r>
              <a:rPr lang="en-US" altLang="zh-CN" sz="2600" dirty="0" err="1"/>
              <a:t>x∈A</a:t>
            </a:r>
            <a:r>
              <a:rPr lang="en-US" altLang="zh-CN" sz="2600" dirty="0">
                <a:solidFill>
                  <a:srgbClr val="FF0000"/>
                </a:solidFill>
              </a:rPr>
              <a:t>)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˄ </a:t>
            </a:r>
            <a:r>
              <a:rPr lang="en-US" altLang="zh-CN" sz="2600" dirty="0">
                <a:solidFill>
                  <a:srgbClr val="FF0000"/>
                </a:solidFill>
              </a:rPr>
              <a:t>(</a:t>
            </a:r>
            <a:r>
              <a:rPr lang="en-US" altLang="zh-CN" sz="2600" dirty="0"/>
              <a:t>&lt;</a:t>
            </a:r>
            <a:r>
              <a:rPr lang="en-US" altLang="zh-CN" sz="2600" dirty="0" err="1"/>
              <a:t>x,y</a:t>
            </a:r>
            <a:r>
              <a:rPr lang="en-US" altLang="zh-CN" sz="2600" dirty="0"/>
              <a:t>&gt;∈F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˄ </a:t>
            </a:r>
            <a:r>
              <a:rPr lang="en-US" altLang="zh-CN" sz="2600" dirty="0" err="1"/>
              <a:t>x∈B</a:t>
            </a:r>
            <a:r>
              <a:rPr lang="en-US" altLang="zh-CN" sz="2600" dirty="0">
                <a:solidFill>
                  <a:srgbClr val="FF0000"/>
                </a:solidFill>
              </a:rPr>
              <a:t>)</a:t>
            </a:r>
            <a:r>
              <a:rPr lang="en-US" altLang="zh-CN" sz="2600" dirty="0"/>
              <a:t>)</a:t>
            </a:r>
          </a:p>
          <a:p>
            <a:pPr marL="1080000" lvl="1" indent="0">
              <a:buNone/>
            </a:pPr>
            <a:r>
              <a:rPr lang="en-US" altLang="zh-CN" sz="2600" dirty="0"/>
              <a:t></a:t>
            </a:r>
            <a:r>
              <a:rPr lang="en-US" altLang="zh-CN" sz="2600" dirty="0">
                <a:sym typeface="Symbol" panose="05050102010706020507" pitchFamily="18" charset="2"/>
              </a:rPr>
              <a:t></a:t>
            </a:r>
            <a:r>
              <a:rPr lang="en-US" altLang="zh-CN" sz="2600" dirty="0"/>
              <a:t> </a:t>
            </a:r>
            <a:r>
              <a:rPr lang="en-US" altLang="zh-CN" sz="2600" dirty="0">
                <a:sym typeface="Symbol" panose="05050102010706020507" pitchFamily="18" charset="2"/>
              </a:rPr>
              <a:t></a:t>
            </a:r>
            <a:r>
              <a:rPr lang="en-US" altLang="zh-CN" sz="2600" dirty="0"/>
              <a:t>x(&lt;</a:t>
            </a:r>
            <a:r>
              <a:rPr lang="en-US" altLang="zh-CN" sz="2600" dirty="0" err="1"/>
              <a:t>x,y</a:t>
            </a:r>
            <a:r>
              <a:rPr lang="en-US" altLang="zh-CN" sz="2600" dirty="0"/>
              <a:t>&gt;∈F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˄ </a:t>
            </a:r>
            <a:r>
              <a:rPr lang="en-US" altLang="zh-CN" sz="2600" dirty="0" err="1"/>
              <a:t>x∈A</a:t>
            </a:r>
            <a:r>
              <a:rPr lang="en-US" altLang="zh-CN" sz="2600" dirty="0"/>
              <a:t>)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˄ </a:t>
            </a:r>
            <a:r>
              <a:rPr lang="en-US" altLang="zh-CN" sz="2600" dirty="0">
                <a:sym typeface="Symbol" panose="05050102010706020507" pitchFamily="18" charset="2"/>
              </a:rPr>
              <a:t></a:t>
            </a:r>
            <a:r>
              <a:rPr lang="en-US" altLang="zh-CN" sz="2600" dirty="0"/>
              <a:t>x(&lt;</a:t>
            </a:r>
            <a:r>
              <a:rPr lang="en-US" altLang="zh-CN" sz="2600" dirty="0" err="1"/>
              <a:t>x,y</a:t>
            </a:r>
            <a:r>
              <a:rPr lang="en-US" altLang="zh-CN" sz="2600" dirty="0"/>
              <a:t>&gt;∈F 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˄ </a:t>
            </a:r>
            <a:r>
              <a:rPr lang="en-US" altLang="zh-CN" sz="2600" dirty="0" err="1"/>
              <a:t>x∈B</a:t>
            </a:r>
            <a:r>
              <a:rPr lang="en-US" altLang="zh-CN" sz="2600" dirty="0"/>
              <a:t>)</a:t>
            </a:r>
          </a:p>
          <a:p>
            <a:pPr marL="1080000" lvl="1" indent="0">
              <a:buNone/>
            </a:pPr>
            <a:r>
              <a:rPr lang="en-US" altLang="zh-CN" sz="2600" dirty="0"/>
              <a:t></a:t>
            </a:r>
            <a:r>
              <a:rPr lang="en-US" altLang="zh-CN" sz="2600" dirty="0">
                <a:sym typeface="Symbol" panose="05050102010706020507" pitchFamily="18" charset="2"/>
              </a:rPr>
              <a:t></a:t>
            </a:r>
            <a:r>
              <a:rPr lang="en-US" altLang="zh-CN" sz="2600" dirty="0"/>
              <a:t> </a:t>
            </a:r>
            <a:r>
              <a:rPr lang="en-US" altLang="zh-CN" sz="2600" dirty="0" err="1"/>
              <a:t>y∈F</a:t>
            </a:r>
            <a:r>
              <a:rPr lang="en-US" altLang="zh-CN" sz="2600" dirty="0"/>
              <a:t>[A]</a:t>
            </a:r>
            <a:r>
              <a: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˄ </a:t>
            </a:r>
            <a:r>
              <a:rPr lang="en-US" altLang="zh-CN" sz="2600" dirty="0" err="1"/>
              <a:t>y∈F</a:t>
            </a:r>
            <a:r>
              <a:rPr lang="en-US" altLang="zh-CN" sz="2600" dirty="0"/>
              <a:t>[B] </a:t>
            </a:r>
            <a:r>
              <a:rPr lang="en-US" altLang="zh-CN" sz="2600" dirty="0">
                <a:sym typeface="Symbol" panose="05050102010706020507" pitchFamily="18" charset="2"/>
              </a:rPr>
              <a:t></a:t>
            </a:r>
            <a:r>
              <a:rPr lang="en-US" altLang="zh-CN" sz="2600" dirty="0"/>
              <a:t> </a:t>
            </a:r>
            <a:r>
              <a:rPr lang="en-US" altLang="zh-CN" sz="2600" dirty="0" err="1"/>
              <a:t>y∈F</a:t>
            </a:r>
            <a:r>
              <a:rPr lang="en-US" altLang="zh-CN" sz="2600" dirty="0"/>
              <a:t> [A]∩F [B]</a:t>
            </a:r>
          </a:p>
          <a:p>
            <a:pPr marL="576000" lvl="1" indent="0">
              <a:buNone/>
            </a:pPr>
            <a:r>
              <a:rPr lang="zh-CN" altLang="en-US" sz="2600" dirty="0"/>
              <a:t>所以</a:t>
            </a:r>
            <a:r>
              <a:rPr lang="en-US" altLang="zh-CN" sz="2600" dirty="0"/>
              <a:t>, </a:t>
            </a:r>
            <a:r>
              <a:rPr lang="zh-CN" altLang="en-US" sz="2600" dirty="0"/>
              <a:t>有</a:t>
            </a:r>
            <a:r>
              <a:rPr lang="en-US" altLang="zh-CN" sz="2600" dirty="0"/>
              <a:t>F[A∩B]=F[A]∩F[B]. 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四、关系运算的性质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7.3 </a:t>
            </a:r>
            <a:r>
              <a:rPr lang="zh-CN" altLang="en-US" dirty="0"/>
              <a:t>关系的运算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26761BF-15EF-4408-BAFE-A26DDC7C4E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32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906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3178562"/>
              </a:xfrm>
            </p:spPr>
            <p:txBody>
              <a:bodyPr/>
              <a:lstStyle/>
              <a:p>
                <a:r>
                  <a:rPr lang="zh-CN" altLang="en-US" dirty="0"/>
                  <a:t>定义</a:t>
                </a:r>
                <a:r>
                  <a:rPr lang="en-US" altLang="zh-CN" dirty="0"/>
                  <a:t>7.10  </a:t>
                </a:r>
                <a:r>
                  <a:rPr lang="zh-CN" altLang="en-US" dirty="0"/>
                  <a:t>设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为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上的关系</a:t>
                </a:r>
                <a:r>
                  <a:rPr lang="en-US" altLang="zh-CN" dirty="0"/>
                  <a:t>, n</a:t>
                </a:r>
                <a:r>
                  <a:rPr lang="zh-CN" altLang="en-US" dirty="0"/>
                  <a:t>为自然数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则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R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的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n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次幂</a:t>
                </a:r>
                <a:r>
                  <a:rPr lang="zh-CN" altLang="en-US" dirty="0"/>
                  <a:t>定义为</a:t>
                </a:r>
              </a:p>
              <a:p>
                <a:pPr marL="1080000" lvl="1" indent="0">
                  <a:buNone/>
                </a:pPr>
                <a:r>
                  <a:rPr lang="en-US" altLang="zh-CN" dirty="0"/>
                  <a:t>(1)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CN" dirty="0"/>
                  <a:t> = {&lt;</a:t>
                </a:r>
                <a:r>
                  <a:rPr lang="en-US" altLang="zh-CN" dirty="0" err="1"/>
                  <a:t>x,x</a:t>
                </a:r>
                <a:r>
                  <a:rPr lang="en-US" altLang="zh-CN" dirty="0"/>
                  <a:t>&gt;|</a:t>
                </a:r>
                <a:r>
                  <a:rPr lang="en-US" altLang="zh-CN" dirty="0" err="1"/>
                  <a:t>x∈A</a:t>
                </a:r>
                <a:r>
                  <a:rPr lang="en-US" altLang="zh-CN" dirty="0"/>
                  <a:t> } = I</a:t>
                </a:r>
                <a:r>
                  <a:rPr lang="en-US" altLang="zh-CN" baseline="-25000" dirty="0"/>
                  <a:t>A</a:t>
                </a:r>
              </a:p>
              <a:p>
                <a:pPr marL="1080000" lvl="1" indent="0">
                  <a:buNone/>
                </a:pPr>
                <a:r>
                  <a:rPr lang="en-US" altLang="zh-CN" dirty="0"/>
                  <a:t>(2)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en-US" altLang="zh-CN" dirty="0">
                    <a:sym typeface="Symbol" panose="05050102010706020507" pitchFamily="18" charset="2"/>
                  </a:rPr>
                  <a:t>◦</a:t>
                </a:r>
                <a:r>
                  <a:rPr lang="en-US" altLang="zh-CN" dirty="0"/>
                  <a:t>R</a:t>
                </a:r>
              </a:p>
              <a:p>
                <a:pPr>
                  <a:spcBef>
                    <a:spcPts val="1200"/>
                  </a:spcBef>
                </a:pPr>
                <a:r>
                  <a:rPr lang="zh-CN" altLang="en-US" dirty="0"/>
                  <a:t>注意：</a:t>
                </a:r>
              </a:p>
              <a:p>
                <a:pPr lvl="1"/>
                <a:r>
                  <a:rPr lang="zh-CN" altLang="en-US" dirty="0"/>
                  <a:t>对于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上的任何关系</a:t>
                </a:r>
                <a:r>
                  <a:rPr lang="en-US" altLang="zh-CN" dirty="0"/>
                  <a:t>R</a:t>
                </a:r>
                <a:r>
                  <a:rPr lang="en-US" altLang="zh-CN" baseline="-25000" dirty="0"/>
                  <a:t>1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R</a:t>
                </a:r>
                <a:r>
                  <a:rPr lang="en-US" altLang="zh-CN" baseline="-25000" dirty="0"/>
                  <a:t>2</a:t>
                </a:r>
                <a:r>
                  <a:rPr lang="zh-CN" altLang="en-US" dirty="0"/>
                  <a:t>都有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altLang="zh-CN" dirty="0"/>
                  <a:t> = I</a:t>
                </a:r>
                <a:r>
                  <a:rPr lang="en-US" altLang="zh-CN" baseline="-25000" dirty="0"/>
                  <a:t>A</a:t>
                </a:r>
                <a:r>
                  <a:rPr lang="en-US" altLang="zh-CN" dirty="0"/>
                  <a:t> .</a:t>
                </a:r>
              </a:p>
              <a:p>
                <a:pPr lvl="1"/>
                <a:r>
                  <a:rPr lang="zh-CN" altLang="en-US" dirty="0"/>
                  <a:t>对于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上的任何关系 </a:t>
                </a:r>
                <a:r>
                  <a:rPr lang="en-US" altLang="zh-CN" dirty="0"/>
                  <a:t>R </a:t>
                </a:r>
                <a:r>
                  <a:rPr lang="zh-CN" altLang="en-US" dirty="0"/>
                  <a:t>都有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dirty="0"/>
                  <a:t> = R .</a:t>
                </a: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3178562"/>
              </a:xfrm>
              <a:blipFill>
                <a:blip r:embed="rId2"/>
                <a:stretch>
                  <a:fillRect l="-1148" t="-2874" b="-51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五、关系的幂运算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7.3 </a:t>
            </a:r>
            <a:r>
              <a:rPr lang="zh-CN" altLang="en-US" dirty="0"/>
              <a:t>关系的运算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790C8EC-F6ED-4036-AE77-6EC30ECF3F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33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434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516000" y="1008000"/>
            <a:ext cx="11160000" cy="2154436"/>
          </a:xfrm>
        </p:spPr>
        <p:txBody>
          <a:bodyPr/>
          <a:lstStyle/>
          <a:p>
            <a:r>
              <a:rPr lang="zh-CN" altLang="en-US" dirty="0"/>
              <a:t>幂的求法</a:t>
            </a:r>
            <a:endParaRPr lang="en-US" altLang="zh-CN" dirty="0"/>
          </a:p>
          <a:p>
            <a:pPr lvl="1"/>
            <a:r>
              <a:rPr lang="zh-CN" altLang="en-US" dirty="0"/>
              <a:t>例</a:t>
            </a:r>
            <a:r>
              <a:rPr lang="en-US" altLang="zh-CN" dirty="0"/>
              <a:t>8  </a:t>
            </a:r>
            <a:r>
              <a:rPr lang="zh-CN" altLang="en-US" dirty="0"/>
              <a:t>设</a:t>
            </a:r>
            <a:r>
              <a:rPr lang="en-US" altLang="zh-CN" dirty="0"/>
              <a:t>A = {</a:t>
            </a:r>
            <a:r>
              <a:rPr lang="en-US" altLang="zh-CN" dirty="0" err="1"/>
              <a:t>a,b,c,d</a:t>
            </a:r>
            <a:r>
              <a:rPr lang="en-US" altLang="zh-CN" dirty="0"/>
              <a:t>}, R = {&lt;</a:t>
            </a:r>
            <a:r>
              <a:rPr lang="en-US" altLang="zh-CN" dirty="0" err="1"/>
              <a:t>a,b</a:t>
            </a:r>
            <a:r>
              <a:rPr lang="en-US" altLang="zh-CN" dirty="0"/>
              <a:t>&gt;,&lt;</a:t>
            </a:r>
            <a:r>
              <a:rPr lang="en-US" altLang="zh-CN" dirty="0" err="1"/>
              <a:t>b,a</a:t>
            </a:r>
            <a:r>
              <a:rPr lang="en-US" altLang="zh-CN" dirty="0"/>
              <a:t>&gt;,&lt;</a:t>
            </a:r>
            <a:r>
              <a:rPr lang="en-US" altLang="zh-CN" dirty="0" err="1"/>
              <a:t>b,c</a:t>
            </a:r>
            <a:r>
              <a:rPr lang="en-US" altLang="zh-CN" dirty="0"/>
              <a:t>&gt;,&lt;</a:t>
            </a:r>
            <a:r>
              <a:rPr lang="en-US" altLang="zh-CN" dirty="0" err="1"/>
              <a:t>c,d</a:t>
            </a:r>
            <a:r>
              <a:rPr lang="en-US" altLang="zh-CN" dirty="0"/>
              <a:t>&gt;}, </a:t>
            </a:r>
            <a:r>
              <a:rPr lang="zh-CN" altLang="en-US" dirty="0"/>
              <a:t>求</a:t>
            </a:r>
            <a:r>
              <a:rPr lang="en-US" altLang="zh-CN" dirty="0"/>
              <a:t>R</a:t>
            </a:r>
            <a:r>
              <a:rPr lang="zh-CN" altLang="en-US" dirty="0"/>
              <a:t>的各次幂</a:t>
            </a:r>
            <a:r>
              <a:rPr lang="en-US" altLang="zh-CN" dirty="0"/>
              <a:t>, </a:t>
            </a:r>
            <a:r>
              <a:rPr lang="zh-CN" altLang="en-US" dirty="0"/>
              <a:t>分别用矩阵和关系图表示</a:t>
            </a:r>
            <a:r>
              <a:rPr lang="en-US" altLang="zh-CN" dirty="0"/>
              <a:t>. </a:t>
            </a:r>
          </a:p>
          <a:p>
            <a:pPr lvl="1">
              <a:spcBef>
                <a:spcPts val="1800"/>
              </a:spcBef>
            </a:pPr>
            <a:r>
              <a:rPr lang="zh-CN" altLang="en-US" dirty="0">
                <a:sym typeface="Symbol" panose="05050102010706020507" pitchFamily="18" charset="2"/>
              </a:rPr>
              <a:t>解</a:t>
            </a:r>
            <a:r>
              <a:rPr lang="en-US" altLang="zh-CN" dirty="0">
                <a:sym typeface="Symbol" panose="05050102010706020507" pitchFamily="18" charset="2"/>
              </a:rPr>
              <a:t>:</a:t>
            </a:r>
            <a:r>
              <a:rPr lang="zh-CN" altLang="en-US" dirty="0">
                <a:sym typeface="Symbol" panose="05050102010706020507" pitchFamily="18" charset="2"/>
              </a:rPr>
              <a:t> </a:t>
            </a:r>
            <a:r>
              <a:rPr lang="en-US" altLang="zh-CN" dirty="0">
                <a:sym typeface="Symbol" panose="05050102010706020507" pitchFamily="18" charset="2"/>
              </a:rPr>
              <a:t>R</a:t>
            </a:r>
            <a:r>
              <a:rPr lang="zh-CN" altLang="en-US" dirty="0">
                <a:sym typeface="Symbol" panose="05050102010706020507" pitchFamily="18" charset="2"/>
              </a:rPr>
              <a:t>与</a:t>
            </a:r>
            <a:r>
              <a:rPr lang="en-US" altLang="zh-CN" dirty="0">
                <a:sym typeface="Symbol" panose="05050102010706020507" pitchFamily="18" charset="2"/>
              </a:rPr>
              <a:t>R</a:t>
            </a:r>
            <a:r>
              <a:rPr lang="en-US" altLang="zh-CN" baseline="36000" dirty="0">
                <a:sym typeface="Symbol" panose="05050102010706020507" pitchFamily="18" charset="2"/>
              </a:rPr>
              <a:t>2</a:t>
            </a:r>
            <a:r>
              <a:rPr lang="zh-CN" altLang="en-US" dirty="0">
                <a:sym typeface="Symbol" panose="05050102010706020507" pitchFamily="18" charset="2"/>
              </a:rPr>
              <a:t>的关系矩阵分别是</a:t>
            </a:r>
            <a:endParaRPr lang="en-US" altLang="zh-CN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五、关系的幂运算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7.3 </a:t>
            </a:r>
            <a:r>
              <a:rPr lang="zh-CN" altLang="en-US" dirty="0"/>
              <a:t>关系的运算</a:t>
            </a:r>
          </a:p>
        </p:txBody>
      </p:sp>
      <p:graphicFrame>
        <p:nvGraphicFramePr>
          <p:cNvPr id="10" name="Object 4">
            <a:extLst>
              <a:ext uri="{FF2B5EF4-FFF2-40B4-BE49-F238E27FC236}">
                <a16:creationId xmlns:a16="http://schemas.microsoft.com/office/drawing/2014/main" id="{368420C5-358C-44B4-B56D-8CA0AF3886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4190611"/>
              </p:ext>
            </p:extLst>
          </p:nvPr>
        </p:nvGraphicFramePr>
        <p:xfrm>
          <a:off x="1601216" y="3695565"/>
          <a:ext cx="2374900" cy="178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公式" r:id="rId3" imgW="1231560" imgH="927000" progId="Equation.3">
                  <p:embed/>
                </p:oleObj>
              </mc:Choice>
              <mc:Fallback>
                <p:oleObj name="公式" r:id="rId3" imgW="1231560" imgH="927000" progId="Equation.3">
                  <p:embed/>
                  <p:pic>
                    <p:nvPicPr>
                      <p:cNvPr id="10" name="Object 4">
                        <a:extLst>
                          <a:ext uri="{FF2B5EF4-FFF2-40B4-BE49-F238E27FC236}">
                            <a16:creationId xmlns:a16="http://schemas.microsoft.com/office/drawing/2014/main" id="{368420C5-358C-44B4-B56D-8CA0AF3886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216" y="3695565"/>
                        <a:ext cx="2374900" cy="1789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7">
            <a:extLst>
              <a:ext uri="{FF2B5EF4-FFF2-40B4-BE49-F238E27FC236}">
                <a16:creationId xmlns:a16="http://schemas.microsoft.com/office/drawing/2014/main" id="{AFBB5F58-390E-4E81-9415-EAEFABEF83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9790688"/>
              </p:ext>
            </p:extLst>
          </p:nvPr>
        </p:nvGraphicFramePr>
        <p:xfrm>
          <a:off x="4676480" y="3696359"/>
          <a:ext cx="6265862" cy="178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公式" r:id="rId5" imgW="3251160" imgH="927000" progId="Equation.3">
                  <p:embed/>
                </p:oleObj>
              </mc:Choice>
              <mc:Fallback>
                <p:oleObj name="公式" r:id="rId5" imgW="3251160" imgH="927000" progId="Equation.3">
                  <p:embed/>
                  <p:pic>
                    <p:nvPicPr>
                      <p:cNvPr id="11" name="Object 7">
                        <a:extLst>
                          <a:ext uri="{FF2B5EF4-FFF2-40B4-BE49-F238E27FC236}">
                            <a16:creationId xmlns:a16="http://schemas.microsoft.com/office/drawing/2014/main" id="{AFBB5F58-390E-4E81-9415-EAEFABEF83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6480" y="3696359"/>
                        <a:ext cx="6265862" cy="178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1D32592-2CA4-4D78-BAEE-C72C88D539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34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139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516000" y="1008000"/>
            <a:ext cx="11160000" cy="4031873"/>
          </a:xfrm>
        </p:spPr>
        <p:txBody>
          <a:bodyPr/>
          <a:lstStyle/>
          <a:p>
            <a:r>
              <a:rPr lang="zh-CN" altLang="en-US" dirty="0"/>
              <a:t>幂的求法</a:t>
            </a:r>
            <a:endParaRPr lang="en-US" altLang="zh-CN" dirty="0"/>
          </a:p>
          <a:p>
            <a:pPr lvl="1"/>
            <a:r>
              <a:rPr lang="zh-CN" altLang="en-US" dirty="0"/>
              <a:t>例</a:t>
            </a:r>
            <a:r>
              <a:rPr lang="en-US" altLang="zh-CN" dirty="0"/>
              <a:t>8 </a:t>
            </a:r>
            <a:r>
              <a:rPr lang="zh-CN" altLang="en-US" dirty="0"/>
              <a:t>设</a:t>
            </a:r>
            <a:r>
              <a:rPr lang="en-US" altLang="zh-CN" dirty="0"/>
              <a:t>A={</a:t>
            </a:r>
            <a:r>
              <a:rPr lang="en-US" altLang="zh-CN" dirty="0" err="1"/>
              <a:t>a,b,c,d</a:t>
            </a:r>
            <a:r>
              <a:rPr lang="en-US" altLang="zh-CN" dirty="0"/>
              <a:t>}, R={&lt;</a:t>
            </a:r>
            <a:r>
              <a:rPr lang="en-US" altLang="zh-CN" dirty="0" err="1"/>
              <a:t>a,b</a:t>
            </a:r>
            <a:r>
              <a:rPr lang="en-US" altLang="zh-CN" dirty="0"/>
              <a:t>&gt;,&lt;</a:t>
            </a:r>
            <a:r>
              <a:rPr lang="en-US" altLang="zh-CN" dirty="0" err="1"/>
              <a:t>b,a</a:t>
            </a:r>
            <a:r>
              <a:rPr lang="en-US" altLang="zh-CN" dirty="0"/>
              <a:t>&gt;,&lt;</a:t>
            </a:r>
            <a:r>
              <a:rPr lang="en-US" altLang="zh-CN" dirty="0" err="1"/>
              <a:t>b,c</a:t>
            </a:r>
            <a:r>
              <a:rPr lang="en-US" altLang="zh-CN" dirty="0"/>
              <a:t>&gt;,&lt;</a:t>
            </a:r>
            <a:r>
              <a:rPr lang="en-US" altLang="zh-CN" dirty="0" err="1"/>
              <a:t>c,d</a:t>
            </a:r>
            <a:r>
              <a:rPr lang="en-US" altLang="zh-CN" dirty="0"/>
              <a:t>&gt;}, </a:t>
            </a:r>
            <a:r>
              <a:rPr lang="zh-CN" altLang="en-US" dirty="0"/>
              <a:t>求</a:t>
            </a:r>
            <a:r>
              <a:rPr lang="en-US" altLang="zh-CN" dirty="0"/>
              <a:t>R</a:t>
            </a:r>
            <a:r>
              <a:rPr lang="zh-CN" altLang="en-US" dirty="0"/>
              <a:t>的各次幂</a:t>
            </a:r>
            <a:r>
              <a:rPr lang="en-US" altLang="zh-CN" dirty="0"/>
              <a:t>, </a:t>
            </a:r>
            <a:r>
              <a:rPr lang="zh-CN" altLang="en-US" dirty="0"/>
              <a:t>分别用矩阵和关系图表示</a:t>
            </a:r>
            <a:r>
              <a:rPr lang="en-US" altLang="zh-CN" dirty="0"/>
              <a:t>. </a:t>
            </a:r>
          </a:p>
          <a:p>
            <a:pPr lvl="1"/>
            <a:r>
              <a:rPr lang="zh-CN" altLang="en-US" dirty="0">
                <a:sym typeface="Symbol" panose="05050102010706020507" pitchFamily="18" charset="2"/>
              </a:rPr>
              <a:t>解</a:t>
            </a:r>
            <a:r>
              <a:rPr lang="en-US" altLang="zh-CN" dirty="0">
                <a:sym typeface="Symbol" panose="05050102010706020507" pitchFamily="18" charset="2"/>
              </a:rPr>
              <a:t>:</a:t>
            </a:r>
            <a:r>
              <a:rPr lang="zh-CN" altLang="en-US" dirty="0">
                <a:sym typeface="Symbol" panose="05050102010706020507" pitchFamily="18" charset="2"/>
              </a:rPr>
              <a:t> </a:t>
            </a:r>
            <a:r>
              <a:rPr lang="en-US" altLang="zh-CN" dirty="0">
                <a:sym typeface="Symbol" panose="05050102010706020507" pitchFamily="18" charset="2"/>
              </a:rPr>
              <a:t>R</a:t>
            </a:r>
            <a:r>
              <a:rPr lang="en-US" altLang="zh-CN" baseline="36000" dirty="0">
                <a:sym typeface="Symbol" panose="05050102010706020507" pitchFamily="18" charset="2"/>
              </a:rPr>
              <a:t>3</a:t>
            </a:r>
            <a:r>
              <a:rPr lang="zh-CN" altLang="en-US" dirty="0">
                <a:sym typeface="Symbol" panose="05050102010706020507" pitchFamily="18" charset="2"/>
              </a:rPr>
              <a:t>与</a:t>
            </a:r>
            <a:r>
              <a:rPr lang="en-US" altLang="zh-CN" dirty="0">
                <a:sym typeface="Symbol" panose="05050102010706020507" pitchFamily="18" charset="2"/>
              </a:rPr>
              <a:t>R</a:t>
            </a:r>
            <a:r>
              <a:rPr lang="en-US" altLang="zh-CN" baseline="36000" dirty="0">
                <a:sym typeface="Symbol" panose="05050102010706020507" pitchFamily="18" charset="2"/>
              </a:rPr>
              <a:t>4</a:t>
            </a:r>
            <a:r>
              <a:rPr lang="zh-CN" altLang="en-US" dirty="0">
                <a:sym typeface="Symbol" panose="05050102010706020507" pitchFamily="18" charset="2"/>
              </a:rPr>
              <a:t>的关系矩阵分别是</a:t>
            </a:r>
            <a:endParaRPr lang="en-US" altLang="zh-CN" dirty="0">
              <a:sym typeface="Symbol" panose="05050102010706020507" pitchFamily="18" charset="2"/>
            </a:endParaRPr>
          </a:p>
          <a:p>
            <a:pPr marL="720000" lvl="1" indent="0">
              <a:buNone/>
            </a:pPr>
            <a:r>
              <a:rPr lang="zh-CN" altLang="en-US" dirty="0"/>
              <a:t>因此</a:t>
            </a:r>
            <a:r>
              <a:rPr lang="en-US" altLang="zh-CN" dirty="0"/>
              <a:t>M</a:t>
            </a:r>
            <a:r>
              <a:rPr lang="en-US" altLang="zh-CN" baseline="36000" dirty="0"/>
              <a:t>4</a:t>
            </a:r>
            <a:r>
              <a:rPr lang="en-US" altLang="zh-CN" dirty="0"/>
              <a:t>=M</a:t>
            </a:r>
            <a:r>
              <a:rPr lang="en-US" altLang="zh-CN" baseline="36000" dirty="0"/>
              <a:t>2</a:t>
            </a:r>
            <a:r>
              <a:rPr lang="en-US" altLang="zh-CN" dirty="0"/>
              <a:t>, </a:t>
            </a:r>
            <a:r>
              <a:rPr lang="zh-CN" altLang="en-US" dirty="0"/>
              <a:t>即</a:t>
            </a:r>
            <a:r>
              <a:rPr lang="en-US" altLang="zh-CN" dirty="0"/>
              <a:t>R</a:t>
            </a:r>
            <a:r>
              <a:rPr lang="en-US" altLang="zh-CN" baseline="36000" dirty="0"/>
              <a:t>4</a:t>
            </a:r>
            <a:r>
              <a:rPr lang="en-US" altLang="zh-CN" dirty="0"/>
              <a:t>=R</a:t>
            </a:r>
            <a:r>
              <a:rPr lang="en-US" altLang="zh-CN" baseline="36000" dirty="0"/>
              <a:t>2</a:t>
            </a:r>
            <a:r>
              <a:rPr lang="en-US" altLang="zh-CN" dirty="0"/>
              <a:t>. </a:t>
            </a:r>
          </a:p>
          <a:p>
            <a:pPr marL="720000" lvl="1" indent="0">
              <a:buNone/>
            </a:pPr>
            <a:r>
              <a:rPr lang="zh-CN" altLang="en-US" dirty="0"/>
              <a:t>因此可以得到</a:t>
            </a:r>
            <a:endParaRPr lang="en-US" altLang="zh-CN" dirty="0"/>
          </a:p>
          <a:p>
            <a:pPr marL="720000" lvl="1" indent="0">
              <a:buNone/>
            </a:pPr>
            <a:r>
              <a:rPr lang="zh-CN" altLang="en-US" dirty="0"/>
              <a:t>    </a:t>
            </a:r>
            <a:r>
              <a:rPr lang="en-US" altLang="zh-CN" dirty="0"/>
              <a:t>R</a:t>
            </a:r>
            <a:r>
              <a:rPr lang="en-US" altLang="zh-CN" baseline="36000" dirty="0"/>
              <a:t>2</a:t>
            </a:r>
            <a:r>
              <a:rPr lang="en-US" altLang="zh-CN" dirty="0"/>
              <a:t>=R</a:t>
            </a:r>
            <a:r>
              <a:rPr lang="en-US" altLang="zh-CN" baseline="36000" dirty="0"/>
              <a:t>4</a:t>
            </a:r>
            <a:r>
              <a:rPr lang="en-US" altLang="zh-CN" dirty="0"/>
              <a:t>=R</a:t>
            </a:r>
            <a:r>
              <a:rPr lang="en-US" altLang="zh-CN" baseline="36000" dirty="0"/>
              <a:t>6</a:t>
            </a:r>
            <a:r>
              <a:rPr lang="en-US" altLang="zh-CN" dirty="0"/>
              <a:t>=…</a:t>
            </a:r>
            <a:r>
              <a:rPr lang="zh-CN" altLang="en-US" dirty="0"/>
              <a:t>，</a:t>
            </a:r>
            <a:r>
              <a:rPr lang="en-US" altLang="zh-CN" dirty="0"/>
              <a:t>R</a:t>
            </a:r>
            <a:r>
              <a:rPr lang="en-US" altLang="zh-CN" baseline="36000" dirty="0"/>
              <a:t>3</a:t>
            </a:r>
            <a:r>
              <a:rPr lang="en-US" altLang="zh-CN" dirty="0"/>
              <a:t>=R</a:t>
            </a:r>
            <a:r>
              <a:rPr lang="en-US" altLang="zh-CN" baseline="36000" dirty="0"/>
              <a:t>5</a:t>
            </a:r>
            <a:r>
              <a:rPr lang="en-US" altLang="zh-CN" dirty="0"/>
              <a:t>=R</a:t>
            </a:r>
            <a:r>
              <a:rPr lang="en-US" altLang="zh-CN" baseline="36000" dirty="0"/>
              <a:t>7</a:t>
            </a:r>
            <a:r>
              <a:rPr lang="en-US" altLang="zh-CN" dirty="0"/>
              <a:t>=…</a:t>
            </a:r>
          </a:p>
          <a:p>
            <a:pPr marL="720000" lvl="1" indent="0">
              <a:buNone/>
            </a:pPr>
            <a:r>
              <a:rPr lang="en-US" altLang="zh-CN" dirty="0"/>
              <a:t>R</a:t>
            </a:r>
            <a:r>
              <a:rPr lang="en-US" altLang="zh-CN" baseline="36000" dirty="0"/>
              <a:t>0</a:t>
            </a:r>
            <a:r>
              <a:rPr lang="zh-CN" altLang="en-US" dirty="0"/>
              <a:t>的关系矩阵是</a:t>
            </a:r>
            <a:endParaRPr lang="en-US" altLang="zh-CN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五、关系的幂运算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7.3 </a:t>
            </a:r>
            <a:r>
              <a:rPr lang="zh-CN" altLang="en-US" dirty="0"/>
              <a:t>关系的运算</a:t>
            </a:r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5626C26B-DCFF-4C36-BCE6-1C4666DCF6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0927749"/>
              </p:ext>
            </p:extLst>
          </p:nvPr>
        </p:nvGraphicFramePr>
        <p:xfrm>
          <a:off x="6096000" y="2426571"/>
          <a:ext cx="4512364" cy="1544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公式" r:id="rId3" imgW="2717640" imgH="927000" progId="Equation.3">
                  <p:embed/>
                </p:oleObj>
              </mc:Choice>
              <mc:Fallback>
                <p:oleObj name="公式" r:id="rId3" imgW="2717640" imgH="927000" progId="Equation.3">
                  <p:embed/>
                  <p:pic>
                    <p:nvPicPr>
                      <p:cNvPr id="8" name="Object 4">
                        <a:extLst>
                          <a:ext uri="{FF2B5EF4-FFF2-40B4-BE49-F238E27FC236}">
                            <a16:creationId xmlns:a16="http://schemas.microsoft.com/office/drawing/2014/main" id="{5626C26B-DCFF-4C36-BCE6-1C4666DCF60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2426571"/>
                        <a:ext cx="4512364" cy="154483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6">
            <a:extLst>
              <a:ext uri="{FF2B5EF4-FFF2-40B4-BE49-F238E27FC236}">
                <a16:creationId xmlns:a16="http://schemas.microsoft.com/office/drawing/2014/main" id="{49E5A912-7860-4E48-A5E3-7CA0F2954C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2179914"/>
              </p:ext>
            </p:extLst>
          </p:nvPr>
        </p:nvGraphicFramePr>
        <p:xfrm>
          <a:off x="4187686" y="4617185"/>
          <a:ext cx="2260255" cy="1633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公式" r:id="rId5" imgW="1295280" imgH="927000" progId="Equation.3">
                  <p:embed/>
                </p:oleObj>
              </mc:Choice>
              <mc:Fallback>
                <p:oleObj name="公式" r:id="rId5" imgW="1295280" imgH="927000" progId="Equation.3">
                  <p:embed/>
                  <p:pic>
                    <p:nvPicPr>
                      <p:cNvPr id="12" name="Object 6">
                        <a:extLst>
                          <a:ext uri="{FF2B5EF4-FFF2-40B4-BE49-F238E27FC236}">
                            <a16:creationId xmlns:a16="http://schemas.microsoft.com/office/drawing/2014/main" id="{49E5A912-7860-4E48-A5E3-7CA0F2954C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7686" y="4617185"/>
                        <a:ext cx="2260255" cy="163325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D662963-53C3-48BA-A0C4-42876385F4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35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9799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516000" y="1008000"/>
            <a:ext cx="11160000" cy="2508379"/>
          </a:xfrm>
        </p:spPr>
        <p:txBody>
          <a:bodyPr/>
          <a:lstStyle/>
          <a:p>
            <a:r>
              <a:rPr lang="zh-CN" altLang="en-US" dirty="0"/>
              <a:t>幂的求法</a:t>
            </a:r>
            <a:endParaRPr lang="en-US" altLang="zh-CN" dirty="0"/>
          </a:p>
          <a:p>
            <a:pPr lvl="1"/>
            <a:r>
              <a:rPr lang="zh-CN" altLang="en-US" dirty="0"/>
              <a:t>例</a:t>
            </a:r>
            <a:r>
              <a:rPr lang="en-US" altLang="zh-CN" dirty="0"/>
              <a:t>8 </a:t>
            </a:r>
            <a:r>
              <a:rPr lang="zh-CN" altLang="en-US" dirty="0"/>
              <a:t>设</a:t>
            </a:r>
            <a:r>
              <a:rPr lang="en-US" altLang="zh-CN" dirty="0"/>
              <a:t>A={</a:t>
            </a:r>
            <a:r>
              <a:rPr lang="en-US" altLang="zh-CN" dirty="0" err="1"/>
              <a:t>a,b,c,d</a:t>
            </a:r>
            <a:r>
              <a:rPr lang="en-US" altLang="zh-CN" dirty="0"/>
              <a:t>}, R={&lt;</a:t>
            </a:r>
            <a:r>
              <a:rPr lang="en-US" altLang="zh-CN" dirty="0" err="1"/>
              <a:t>a,b</a:t>
            </a:r>
            <a:r>
              <a:rPr lang="en-US" altLang="zh-CN" dirty="0"/>
              <a:t>&gt;,&lt;</a:t>
            </a:r>
            <a:r>
              <a:rPr lang="en-US" altLang="zh-CN" dirty="0" err="1"/>
              <a:t>b,a</a:t>
            </a:r>
            <a:r>
              <a:rPr lang="en-US" altLang="zh-CN" dirty="0"/>
              <a:t>&gt;,&lt;</a:t>
            </a:r>
            <a:r>
              <a:rPr lang="en-US" altLang="zh-CN" dirty="0" err="1"/>
              <a:t>b,c</a:t>
            </a:r>
            <a:r>
              <a:rPr lang="en-US" altLang="zh-CN" dirty="0"/>
              <a:t>&gt;,&lt;</a:t>
            </a:r>
            <a:r>
              <a:rPr lang="en-US" altLang="zh-CN" dirty="0" err="1"/>
              <a:t>c,d</a:t>
            </a:r>
            <a:r>
              <a:rPr lang="en-US" altLang="zh-CN" dirty="0"/>
              <a:t>&gt;}, </a:t>
            </a:r>
            <a:r>
              <a:rPr lang="zh-CN" altLang="en-US" dirty="0"/>
              <a:t>求</a:t>
            </a:r>
            <a:r>
              <a:rPr lang="en-US" altLang="zh-CN" dirty="0"/>
              <a:t>R</a:t>
            </a:r>
            <a:r>
              <a:rPr lang="zh-CN" altLang="en-US" dirty="0"/>
              <a:t>的各次幂</a:t>
            </a:r>
            <a:r>
              <a:rPr lang="en-US" altLang="zh-CN" dirty="0"/>
              <a:t>, </a:t>
            </a:r>
            <a:r>
              <a:rPr lang="zh-CN" altLang="en-US" dirty="0"/>
              <a:t>分别用矩阵和关系图表示</a:t>
            </a:r>
            <a:r>
              <a:rPr lang="en-US" altLang="zh-CN" dirty="0"/>
              <a:t>. </a:t>
            </a:r>
          </a:p>
          <a:p>
            <a:pPr lvl="1"/>
            <a:r>
              <a:rPr lang="zh-CN" altLang="en-US" dirty="0">
                <a:sym typeface="Symbol" panose="05050102010706020507" pitchFamily="18" charset="2"/>
              </a:rPr>
              <a:t>解</a:t>
            </a:r>
            <a:r>
              <a:rPr lang="en-US" altLang="zh-CN" dirty="0">
                <a:sym typeface="Symbol" panose="05050102010706020507" pitchFamily="18" charset="2"/>
              </a:rPr>
              <a:t>:</a:t>
            </a:r>
            <a:r>
              <a:rPr lang="zh-CN" altLang="en-US" dirty="0">
                <a:sym typeface="Symbol" panose="05050102010706020507" pitchFamily="18" charset="2"/>
              </a:rPr>
              <a:t> （关系图法）</a:t>
            </a:r>
            <a:r>
              <a:rPr lang="en-US" altLang="zh-CN" dirty="0"/>
              <a:t>R</a:t>
            </a:r>
            <a:r>
              <a:rPr lang="en-US" altLang="zh-CN" baseline="36000" dirty="0"/>
              <a:t>0</a:t>
            </a:r>
            <a:r>
              <a:rPr lang="en-US" altLang="zh-CN" dirty="0"/>
              <a:t>, R</a:t>
            </a:r>
            <a:r>
              <a:rPr lang="en-US" altLang="zh-CN" baseline="36000" dirty="0"/>
              <a:t>1</a:t>
            </a:r>
            <a:r>
              <a:rPr lang="en-US" altLang="zh-CN" dirty="0"/>
              <a:t>, R</a:t>
            </a:r>
            <a:r>
              <a:rPr lang="en-US" altLang="zh-CN" baseline="36000" dirty="0"/>
              <a:t>2</a:t>
            </a:r>
            <a:r>
              <a:rPr lang="en-US" altLang="zh-CN" dirty="0"/>
              <a:t>, R</a:t>
            </a:r>
            <a:r>
              <a:rPr lang="en-US" altLang="zh-CN" baseline="36000" dirty="0"/>
              <a:t>3</a:t>
            </a:r>
            <a:r>
              <a:rPr lang="en-US" altLang="zh-CN" dirty="0"/>
              <a:t>,…</a:t>
            </a:r>
            <a:r>
              <a:rPr lang="zh-CN" altLang="en-US" dirty="0"/>
              <a:t>的关系图如下图所示</a:t>
            </a:r>
            <a:r>
              <a:rPr lang="en-US" altLang="zh-CN" dirty="0"/>
              <a:t>. </a:t>
            </a:r>
          </a:p>
          <a:p>
            <a:pPr lvl="1"/>
            <a:endParaRPr lang="en-US" altLang="zh-CN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五、关系的幂运算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7.3 </a:t>
            </a:r>
            <a:r>
              <a:rPr lang="zh-CN" altLang="en-US" dirty="0"/>
              <a:t>关系的运算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8B7432-8182-4407-AC7F-A17C526501FB}"/>
              </a:ext>
            </a:extLst>
          </p:cNvPr>
          <p:cNvGrpSpPr/>
          <p:nvPr/>
        </p:nvGrpSpPr>
        <p:grpSpPr>
          <a:xfrm>
            <a:off x="1929917" y="3175406"/>
            <a:ext cx="7848600" cy="1223561"/>
            <a:chOff x="2208213" y="3136549"/>
            <a:chExt cx="7848600" cy="1223561"/>
          </a:xfrm>
        </p:grpSpPr>
        <p:pic>
          <p:nvPicPr>
            <p:cNvPr id="13" name="Picture 4" descr="图片2">
              <a:extLst>
                <a:ext uri="{FF2B5EF4-FFF2-40B4-BE49-F238E27FC236}">
                  <a16:creationId xmlns:a16="http://schemas.microsoft.com/office/drawing/2014/main" id="{24904726-F8A0-4B4B-AA14-658B764190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2855"/>
            <a:stretch>
              <a:fillRect/>
            </a:stretch>
          </p:blipFill>
          <p:spPr bwMode="auto">
            <a:xfrm>
              <a:off x="2208213" y="3136549"/>
              <a:ext cx="7848600" cy="86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 Box 8">
              <a:extLst>
                <a:ext uri="{FF2B5EF4-FFF2-40B4-BE49-F238E27FC236}">
                  <a16:creationId xmlns:a16="http://schemas.microsoft.com/office/drawing/2014/main" id="{5A8F27B3-64BE-450E-8ACE-86466F6C53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5388" y="3960000"/>
              <a:ext cx="455574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rgbClr val="0050AA"/>
                  </a:solidFill>
                  <a:latin typeface="Times New Roman" panose="02020603050405020304" pitchFamily="18" charset="0"/>
                </a:rPr>
                <a:t>R</a:t>
              </a:r>
              <a:r>
                <a:rPr lang="en-US" altLang="zh-CN" sz="2000" b="1" baseline="30000" dirty="0">
                  <a:solidFill>
                    <a:srgbClr val="0050AA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6" name="Text Box 9">
              <a:extLst>
                <a:ext uri="{FF2B5EF4-FFF2-40B4-BE49-F238E27FC236}">
                  <a16:creationId xmlns:a16="http://schemas.microsoft.com/office/drawing/2014/main" id="{E42572AF-245E-4EB3-93D2-BC8EF0749C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12125" y="3960000"/>
              <a:ext cx="455574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rgbClr val="0050AA"/>
                  </a:solidFill>
                  <a:latin typeface="Times New Roman" panose="02020603050405020304" pitchFamily="18" charset="0"/>
                </a:rPr>
                <a:t>R</a:t>
              </a:r>
              <a:r>
                <a:rPr lang="en-US" altLang="zh-CN" sz="2000" b="1" baseline="30000" dirty="0">
                  <a:solidFill>
                    <a:srgbClr val="0050AA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94AC642-0652-4E8A-BD0E-C5C78F464A10}"/>
              </a:ext>
            </a:extLst>
          </p:cNvPr>
          <p:cNvGrpSpPr/>
          <p:nvPr/>
        </p:nvGrpSpPr>
        <p:grpSpPr>
          <a:xfrm>
            <a:off x="1929917" y="4461340"/>
            <a:ext cx="7848600" cy="1624144"/>
            <a:chOff x="2135188" y="4665108"/>
            <a:chExt cx="7848600" cy="1624144"/>
          </a:xfrm>
        </p:grpSpPr>
        <p:pic>
          <p:nvPicPr>
            <p:cNvPr id="14" name="Picture 7" descr="图片2">
              <a:extLst>
                <a:ext uri="{FF2B5EF4-FFF2-40B4-BE49-F238E27FC236}">
                  <a16:creationId xmlns:a16="http://schemas.microsoft.com/office/drawing/2014/main" id="{CC03FD4F-378B-400A-8F57-28BC8322BF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800" b="9482"/>
            <a:stretch>
              <a:fillRect/>
            </a:stretch>
          </p:blipFill>
          <p:spPr bwMode="auto">
            <a:xfrm>
              <a:off x="2135188" y="4665108"/>
              <a:ext cx="7848600" cy="1295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 Box 10">
              <a:extLst>
                <a:ext uri="{FF2B5EF4-FFF2-40B4-BE49-F238E27FC236}">
                  <a16:creationId xmlns:a16="http://schemas.microsoft.com/office/drawing/2014/main" id="{1C535D81-F738-445F-82AB-C40A04918D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32175" y="5889142"/>
              <a:ext cx="1274708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rgbClr val="0050AA"/>
                  </a:solidFill>
                  <a:latin typeface="Times New Roman" panose="02020603050405020304" pitchFamily="18" charset="0"/>
                </a:rPr>
                <a:t>R</a:t>
              </a:r>
              <a:r>
                <a:rPr lang="en-US" altLang="zh-CN" sz="2000" b="1" baseline="30000" dirty="0">
                  <a:solidFill>
                    <a:srgbClr val="0050AA"/>
                  </a:solidFill>
                  <a:latin typeface="Times New Roman" panose="02020603050405020304" pitchFamily="18" charset="0"/>
                </a:rPr>
                <a:t>2</a:t>
              </a:r>
              <a:r>
                <a:rPr lang="en-US" altLang="zh-CN" sz="2000" b="1" dirty="0">
                  <a:solidFill>
                    <a:srgbClr val="0050AA"/>
                  </a:solidFill>
                  <a:latin typeface="Times New Roman" panose="02020603050405020304" pitchFamily="18" charset="0"/>
                </a:rPr>
                <a:t>=R</a:t>
              </a:r>
              <a:r>
                <a:rPr lang="en-US" altLang="zh-CN" sz="2000" b="1" baseline="30000" dirty="0">
                  <a:solidFill>
                    <a:srgbClr val="0050AA"/>
                  </a:solidFill>
                  <a:latin typeface="Times New Roman" panose="02020603050405020304" pitchFamily="18" charset="0"/>
                </a:rPr>
                <a:t>4</a:t>
              </a:r>
              <a:r>
                <a:rPr lang="en-US" altLang="zh-CN" sz="2000" b="1" dirty="0">
                  <a:solidFill>
                    <a:srgbClr val="0050AA"/>
                  </a:solidFill>
                  <a:latin typeface="Times New Roman" panose="02020603050405020304" pitchFamily="18" charset="0"/>
                </a:rPr>
                <a:t>=…</a:t>
              </a:r>
              <a:endParaRPr lang="en-US" altLang="zh-CN" sz="2000" b="1" baseline="30000" dirty="0">
                <a:solidFill>
                  <a:srgbClr val="0050AA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8" name="Text Box 11">
              <a:extLst>
                <a:ext uri="{FF2B5EF4-FFF2-40B4-BE49-F238E27FC236}">
                  <a16:creationId xmlns:a16="http://schemas.microsoft.com/office/drawing/2014/main" id="{E1D2D493-7F10-41A1-9503-CF37A3DF88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25398" y="5889142"/>
              <a:ext cx="1274708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rgbClr val="0050AA"/>
                  </a:solidFill>
                  <a:latin typeface="Times New Roman" panose="02020603050405020304" pitchFamily="18" charset="0"/>
                </a:rPr>
                <a:t>R</a:t>
              </a:r>
              <a:r>
                <a:rPr lang="en-US" altLang="zh-CN" sz="2000" b="1" baseline="30000" dirty="0">
                  <a:solidFill>
                    <a:srgbClr val="0050AA"/>
                  </a:solidFill>
                  <a:latin typeface="Times New Roman" panose="02020603050405020304" pitchFamily="18" charset="0"/>
                </a:rPr>
                <a:t>3</a:t>
              </a:r>
              <a:r>
                <a:rPr lang="en-US" altLang="zh-CN" sz="2000" b="1" dirty="0">
                  <a:solidFill>
                    <a:srgbClr val="0050AA"/>
                  </a:solidFill>
                  <a:latin typeface="Times New Roman" panose="02020603050405020304" pitchFamily="18" charset="0"/>
                </a:rPr>
                <a:t>=R</a:t>
              </a:r>
              <a:r>
                <a:rPr lang="en-US" altLang="zh-CN" sz="2000" b="1" baseline="30000" dirty="0">
                  <a:solidFill>
                    <a:srgbClr val="0050AA"/>
                  </a:solidFill>
                  <a:latin typeface="Times New Roman" panose="02020603050405020304" pitchFamily="18" charset="0"/>
                </a:rPr>
                <a:t>5</a:t>
              </a:r>
              <a:r>
                <a:rPr lang="en-US" altLang="zh-CN" sz="2000" b="1" dirty="0">
                  <a:solidFill>
                    <a:srgbClr val="0050AA"/>
                  </a:solidFill>
                  <a:latin typeface="Times New Roman" panose="02020603050405020304" pitchFamily="18" charset="0"/>
                </a:rPr>
                <a:t>=…</a:t>
              </a:r>
              <a:endParaRPr lang="en-US" altLang="zh-CN" sz="2000" b="1" baseline="30000" dirty="0">
                <a:solidFill>
                  <a:srgbClr val="0050AA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3B6F187-2F7D-4A5A-B675-E283B99E66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36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99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3813288"/>
              </a:xfrm>
            </p:spPr>
            <p:txBody>
              <a:bodyPr/>
              <a:lstStyle/>
              <a:p>
                <a:r>
                  <a:rPr lang="zh-CN" altLang="en-US" dirty="0"/>
                  <a:t>定理</a:t>
                </a:r>
                <a:r>
                  <a:rPr lang="en-US" altLang="zh-CN" dirty="0"/>
                  <a:t>7.6  </a:t>
                </a:r>
                <a:r>
                  <a:rPr lang="zh-CN" altLang="en-US" dirty="0"/>
                  <a:t>设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为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元集</a:t>
                </a:r>
                <a:r>
                  <a:rPr lang="en-US" altLang="zh-CN" dirty="0"/>
                  <a:t>, R</a:t>
                </a:r>
                <a:r>
                  <a:rPr lang="zh-CN" altLang="en-US" dirty="0"/>
                  <a:t>是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上的关系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则存在自然数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t, </a:t>
                </a:r>
                <a:r>
                  <a:rPr lang="zh-CN" altLang="en-US" dirty="0"/>
                  <a:t>使得</a:t>
                </a:r>
                <a:endParaRPr lang="en-US" altLang="zh-CN" dirty="0"/>
              </a:p>
              <a:p>
                <a:pPr marL="216000" lvl="1" indent="0" algn="ctr">
                  <a:buNone/>
                </a:pPr>
                <a:r>
                  <a:rPr lang="en-US" altLang="zh-CN" dirty="0"/>
                  <a:t>R</a:t>
                </a:r>
                <a:r>
                  <a:rPr lang="en-US" altLang="zh-CN" baseline="36000" dirty="0"/>
                  <a:t>s</a:t>
                </a:r>
                <a:r>
                  <a:rPr lang="en-US" altLang="zh-CN" dirty="0"/>
                  <a:t> = R</a:t>
                </a:r>
                <a:r>
                  <a:rPr lang="en-US" altLang="zh-CN" baseline="36000" dirty="0"/>
                  <a:t>t</a:t>
                </a:r>
                <a:r>
                  <a:rPr lang="en-US" altLang="zh-CN" dirty="0"/>
                  <a:t> .</a:t>
                </a:r>
              </a:p>
              <a:p>
                <a:r>
                  <a:rPr lang="zh-CN" altLang="en-US" dirty="0"/>
                  <a:t>证明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为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上的关系</a:t>
                </a:r>
                <a:r>
                  <a:rPr lang="en-US" altLang="zh-CN" dirty="0"/>
                  <a:t>, </a:t>
                </a:r>
              </a:p>
              <a:p>
                <a:pPr marL="864000" lvl="1" indent="0">
                  <a:buNone/>
                </a:pPr>
                <a:r>
                  <a:rPr lang="zh-CN" altLang="en-US" dirty="0"/>
                  <a:t>由于</a:t>
                </a:r>
                <a:r>
                  <a:rPr lang="en-US" altLang="zh-CN" dirty="0"/>
                  <a:t>|A|=n,  A</a:t>
                </a:r>
                <a:r>
                  <a:rPr lang="zh-CN" altLang="en-US" dirty="0"/>
                  <a:t>上的不同关系只有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</m:sSup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zh-CN" altLang="en-US" dirty="0"/>
                  <a:t>个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那么</a:t>
                </a:r>
                <a:endParaRPr lang="en-US" altLang="zh-CN" dirty="0"/>
              </a:p>
              <a:p>
                <a:pPr marL="864000" lvl="1" indent="0">
                  <a:buNone/>
                </a:pPr>
                <a:r>
                  <a:rPr lang="zh-CN" altLang="en-US" dirty="0"/>
                  <a:t>列出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的各次幂</a:t>
                </a:r>
              </a:p>
              <a:p>
                <a:pPr marL="864000" lvl="1" indent="0">
                  <a:buNone/>
                </a:pPr>
                <a:r>
                  <a:rPr lang="zh-CN" altLang="en-US" dirty="0"/>
                  <a:t>                  </a:t>
                </a:r>
                <a:r>
                  <a:rPr lang="en-US" altLang="zh-CN" dirty="0"/>
                  <a:t>R</a:t>
                </a:r>
                <a:r>
                  <a:rPr lang="en-US" altLang="zh-CN" baseline="36000" dirty="0"/>
                  <a:t>0</a:t>
                </a:r>
                <a:r>
                  <a:rPr lang="en-US" altLang="zh-CN" dirty="0"/>
                  <a:t>, R</a:t>
                </a:r>
                <a:r>
                  <a:rPr lang="en-US" altLang="zh-CN" baseline="36000" dirty="0"/>
                  <a:t>1</a:t>
                </a:r>
                <a:r>
                  <a:rPr lang="en-US" altLang="zh-CN" dirty="0"/>
                  <a:t>, R</a:t>
                </a:r>
                <a:r>
                  <a:rPr lang="en-US" altLang="zh-CN" baseline="36000" dirty="0"/>
                  <a:t>2</a:t>
                </a:r>
                <a:r>
                  <a:rPr lang="en-US" altLang="zh-CN" dirty="0"/>
                  <a:t>, … 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p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</m:sSup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dirty="0"/>
                  <a:t>, …,</a:t>
                </a:r>
              </a:p>
              <a:p>
                <a:pPr marL="864000" lvl="1" indent="0">
                  <a:buNone/>
                </a:pPr>
                <a:r>
                  <a:rPr lang="zh-CN" altLang="en-US" dirty="0"/>
                  <a:t>因此，必存在自然数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t </a:t>
                </a:r>
                <a:r>
                  <a:rPr lang="zh-CN" altLang="en-US" dirty="0"/>
                  <a:t>使得 </a:t>
                </a:r>
                <a:r>
                  <a:rPr lang="en-US" altLang="zh-CN" dirty="0"/>
                  <a:t>R</a:t>
                </a:r>
                <a:r>
                  <a:rPr lang="en-US" altLang="zh-CN" baseline="36000" dirty="0"/>
                  <a:t>s</a:t>
                </a:r>
                <a:r>
                  <a:rPr lang="en-US" altLang="zh-CN" dirty="0"/>
                  <a:t> = R</a:t>
                </a:r>
                <a:r>
                  <a:rPr lang="en-US" altLang="zh-CN" baseline="36000" dirty="0"/>
                  <a:t>t</a:t>
                </a:r>
                <a:r>
                  <a:rPr lang="en-US" altLang="zh-CN" dirty="0"/>
                  <a:t> .</a:t>
                </a: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3813288"/>
              </a:xfrm>
              <a:blipFill>
                <a:blip r:embed="rId2"/>
                <a:stretch>
                  <a:fillRect l="-1148" t="-2396" b="-41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六、幂运算的性质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7.3 </a:t>
            </a:r>
            <a:r>
              <a:rPr lang="zh-CN" altLang="en-US" dirty="0"/>
              <a:t>关系的运算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4B180C4-7E63-469C-8ACB-EF29F38057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37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74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516000" y="1008000"/>
            <a:ext cx="11160000" cy="4724370"/>
          </a:xfrm>
        </p:spPr>
        <p:txBody>
          <a:bodyPr/>
          <a:lstStyle/>
          <a:p>
            <a:r>
              <a:rPr lang="zh-CN" altLang="en-US" dirty="0"/>
              <a:t>定理</a:t>
            </a:r>
            <a:r>
              <a:rPr lang="en-US" altLang="zh-CN" dirty="0"/>
              <a:t>7.7 </a:t>
            </a:r>
            <a:r>
              <a:rPr lang="zh-CN" altLang="en-US" dirty="0"/>
              <a:t>设</a:t>
            </a:r>
            <a:r>
              <a:rPr lang="en-US" altLang="zh-CN" dirty="0"/>
              <a:t>R</a:t>
            </a:r>
            <a:r>
              <a:rPr lang="zh-CN" altLang="en-US" dirty="0"/>
              <a:t>是</a:t>
            </a:r>
            <a:r>
              <a:rPr lang="en-US" altLang="zh-CN" b="1" dirty="0"/>
              <a:t>A</a:t>
            </a:r>
            <a:r>
              <a:rPr lang="zh-CN" altLang="en-US" dirty="0"/>
              <a:t>上的关系</a:t>
            </a:r>
            <a:r>
              <a:rPr lang="en-US" altLang="zh-CN" dirty="0"/>
              <a:t>, </a:t>
            </a:r>
            <a:r>
              <a:rPr lang="en-US" altLang="zh-CN" b="1" dirty="0"/>
              <a:t>m, </a:t>
            </a:r>
            <a:r>
              <a:rPr lang="en-US" altLang="zh-CN" b="1" dirty="0" err="1"/>
              <a:t>n∈N</a:t>
            </a:r>
            <a:r>
              <a:rPr lang="en-US" altLang="zh-CN" dirty="0"/>
              <a:t>, </a:t>
            </a:r>
            <a:r>
              <a:rPr lang="zh-CN" altLang="en-US" dirty="0"/>
              <a:t>则 </a:t>
            </a:r>
          </a:p>
          <a:p>
            <a:pPr marL="1080000" lvl="1" indent="0">
              <a:buNone/>
            </a:pPr>
            <a:r>
              <a:rPr lang="en-US" altLang="zh-CN" dirty="0"/>
              <a:t>(1) R</a:t>
            </a:r>
            <a:r>
              <a:rPr lang="en-US" altLang="zh-CN" baseline="36000" dirty="0"/>
              <a:t>m </a:t>
            </a:r>
            <a:r>
              <a:rPr lang="en-US" altLang="zh-CN" dirty="0">
                <a:sym typeface="Symbol" panose="05050102010706020507" pitchFamily="18" charset="2"/>
              </a:rPr>
              <a:t>◦ </a:t>
            </a:r>
            <a:r>
              <a:rPr lang="en-US" altLang="zh-CN" dirty="0"/>
              <a:t>R</a:t>
            </a:r>
            <a:r>
              <a:rPr lang="en-US" altLang="zh-CN" baseline="36000" dirty="0"/>
              <a:t>n</a:t>
            </a:r>
            <a:r>
              <a:rPr lang="en-US" altLang="zh-CN" dirty="0"/>
              <a:t> = </a:t>
            </a:r>
            <a:r>
              <a:rPr lang="en-US" altLang="zh-CN" dirty="0" err="1"/>
              <a:t>R</a:t>
            </a:r>
            <a:r>
              <a:rPr lang="en-US" altLang="zh-CN" baseline="36000" dirty="0" err="1"/>
              <a:t>m+n</a:t>
            </a:r>
            <a:r>
              <a:rPr lang="en-US" altLang="zh-CN" baseline="36000" dirty="0"/>
              <a:t> </a:t>
            </a:r>
            <a:r>
              <a:rPr lang="en-US" altLang="zh-CN" dirty="0"/>
              <a:t>;</a:t>
            </a:r>
          </a:p>
          <a:p>
            <a:pPr marL="1080000" lvl="1" indent="0">
              <a:buNone/>
            </a:pPr>
            <a:r>
              <a:rPr lang="en-US" altLang="zh-CN" dirty="0"/>
              <a:t>(2) (R</a:t>
            </a:r>
            <a:r>
              <a:rPr lang="en-US" altLang="zh-CN" baseline="36000" dirty="0"/>
              <a:t>m</a:t>
            </a:r>
            <a:r>
              <a:rPr lang="en-US" altLang="zh-CN" dirty="0"/>
              <a:t>)</a:t>
            </a:r>
            <a:r>
              <a:rPr lang="en-US" altLang="zh-CN" baseline="36000" dirty="0"/>
              <a:t>n</a:t>
            </a:r>
            <a:r>
              <a:rPr lang="en-US" altLang="zh-CN" dirty="0"/>
              <a:t> = </a:t>
            </a:r>
            <a:r>
              <a:rPr lang="en-US" altLang="zh-CN" dirty="0" err="1"/>
              <a:t>R</a:t>
            </a:r>
            <a:r>
              <a:rPr lang="en-US" altLang="zh-CN" baseline="36000" dirty="0" err="1"/>
              <a:t>mn</a:t>
            </a:r>
            <a:r>
              <a:rPr lang="en-US" altLang="zh-CN" dirty="0"/>
              <a:t> .</a:t>
            </a:r>
          </a:p>
          <a:p>
            <a:pPr>
              <a:spcBef>
                <a:spcPts val="1200"/>
              </a:spcBef>
            </a:pPr>
            <a:r>
              <a:rPr lang="zh-CN" altLang="en-US" dirty="0"/>
              <a:t>证明</a:t>
            </a:r>
            <a:r>
              <a:rPr lang="en-US" altLang="zh-CN" dirty="0"/>
              <a:t>:</a:t>
            </a:r>
            <a:r>
              <a:rPr lang="zh-CN" altLang="en-US" dirty="0"/>
              <a:t> 用归纳法</a:t>
            </a:r>
          </a:p>
          <a:p>
            <a:pPr marL="720000" lvl="1" indent="0">
              <a:buNone/>
            </a:pPr>
            <a:r>
              <a:rPr lang="en-US" altLang="zh-CN" dirty="0"/>
              <a:t>(1) </a:t>
            </a:r>
            <a:r>
              <a:rPr lang="zh-CN" altLang="en-US" dirty="0"/>
              <a:t>对于任意给定的</a:t>
            </a:r>
            <a:r>
              <a:rPr lang="en-US" altLang="zh-CN" dirty="0" err="1"/>
              <a:t>m∈N</a:t>
            </a:r>
            <a:r>
              <a:rPr lang="en-US" altLang="zh-CN" dirty="0"/>
              <a:t>, </a:t>
            </a:r>
            <a:r>
              <a:rPr lang="zh-CN" altLang="en-US" dirty="0"/>
              <a:t>施归纳于</a:t>
            </a:r>
            <a:r>
              <a:rPr lang="en-US" altLang="zh-CN" dirty="0"/>
              <a:t>n.</a:t>
            </a:r>
          </a:p>
          <a:p>
            <a:pPr marL="1296000" lvl="1" indent="0">
              <a:buNone/>
            </a:pPr>
            <a:r>
              <a:rPr lang="zh-CN" altLang="en-US" dirty="0"/>
              <a:t>若</a:t>
            </a:r>
            <a:r>
              <a:rPr lang="en-US" altLang="zh-CN" dirty="0"/>
              <a:t>n=0, </a:t>
            </a:r>
            <a:r>
              <a:rPr lang="zh-CN" altLang="en-US" dirty="0"/>
              <a:t>则有 </a:t>
            </a:r>
            <a:r>
              <a:rPr lang="en-US" altLang="zh-CN" dirty="0"/>
              <a:t>R</a:t>
            </a:r>
            <a:r>
              <a:rPr lang="en-US" altLang="zh-CN" baseline="36000" dirty="0"/>
              <a:t>m</a:t>
            </a:r>
            <a:r>
              <a:rPr lang="en-US" altLang="zh-CN" dirty="0">
                <a:sym typeface="Symbol" panose="05050102010706020507" pitchFamily="18" charset="2"/>
              </a:rPr>
              <a:t>◦</a:t>
            </a:r>
            <a:r>
              <a:rPr lang="en-US" altLang="zh-CN" dirty="0"/>
              <a:t>R</a:t>
            </a:r>
            <a:r>
              <a:rPr lang="en-US" altLang="zh-CN" baseline="36000" dirty="0"/>
              <a:t>0</a:t>
            </a:r>
            <a:r>
              <a:rPr lang="en-US" altLang="zh-CN" dirty="0"/>
              <a:t> = </a:t>
            </a:r>
            <a:r>
              <a:rPr lang="en-US" altLang="zh-CN" dirty="0" err="1"/>
              <a:t>R</a:t>
            </a:r>
            <a:r>
              <a:rPr lang="en-US" altLang="zh-CN" baseline="36000" dirty="0" err="1"/>
              <a:t>m</a:t>
            </a:r>
            <a:r>
              <a:rPr lang="en-US" altLang="zh-CN" dirty="0" err="1">
                <a:sym typeface="Symbol" panose="05050102010706020507" pitchFamily="18" charset="2"/>
              </a:rPr>
              <a:t>◦</a:t>
            </a:r>
            <a:r>
              <a:rPr lang="en-US" altLang="zh-CN" dirty="0" err="1"/>
              <a:t>I</a:t>
            </a:r>
            <a:r>
              <a:rPr lang="en-US" altLang="zh-CN" baseline="-25000" dirty="0" err="1"/>
              <a:t>A</a:t>
            </a:r>
            <a:r>
              <a:rPr lang="en-US" altLang="zh-CN" dirty="0"/>
              <a:t> = R</a:t>
            </a:r>
            <a:r>
              <a:rPr lang="en-US" altLang="zh-CN" baseline="36000" dirty="0"/>
              <a:t>m</a:t>
            </a:r>
            <a:r>
              <a:rPr lang="en-US" altLang="zh-CN" dirty="0"/>
              <a:t> = R</a:t>
            </a:r>
            <a:r>
              <a:rPr lang="en-US" altLang="zh-CN" baseline="36000" dirty="0"/>
              <a:t>m+0</a:t>
            </a:r>
            <a:r>
              <a:rPr lang="en-US" altLang="zh-CN" dirty="0"/>
              <a:t>  </a:t>
            </a:r>
          </a:p>
          <a:p>
            <a:pPr marL="1296000" lvl="1" indent="0">
              <a:buNone/>
            </a:pPr>
            <a:r>
              <a:rPr lang="zh-CN" altLang="en-US" dirty="0"/>
              <a:t>假设 </a:t>
            </a:r>
            <a:r>
              <a:rPr lang="en-US" altLang="zh-CN" dirty="0" err="1"/>
              <a:t>R</a:t>
            </a:r>
            <a:r>
              <a:rPr lang="en-US" altLang="zh-CN" baseline="36000" dirty="0" err="1"/>
              <a:t>m</a:t>
            </a:r>
            <a:r>
              <a:rPr lang="en-US" altLang="zh-CN" dirty="0" err="1">
                <a:sym typeface="Symbol" panose="05050102010706020507" pitchFamily="18" charset="2"/>
              </a:rPr>
              <a:t>◦</a:t>
            </a:r>
            <a:r>
              <a:rPr lang="en-US" altLang="zh-CN" dirty="0" err="1"/>
              <a:t>R</a:t>
            </a:r>
            <a:r>
              <a:rPr lang="en-US" altLang="zh-CN" baseline="36000" dirty="0" err="1"/>
              <a:t>n</a:t>
            </a:r>
            <a:r>
              <a:rPr lang="en-US" altLang="zh-CN" dirty="0"/>
              <a:t> = </a:t>
            </a:r>
            <a:r>
              <a:rPr lang="en-US" altLang="zh-CN" dirty="0" err="1"/>
              <a:t>R</a:t>
            </a:r>
            <a:r>
              <a:rPr lang="en-US" altLang="zh-CN" baseline="36000" dirty="0" err="1"/>
              <a:t>m+n</a:t>
            </a:r>
            <a:r>
              <a:rPr lang="en-US" altLang="zh-CN" dirty="0"/>
              <a:t>, </a:t>
            </a:r>
            <a:r>
              <a:rPr lang="zh-CN" altLang="en-US" dirty="0"/>
              <a:t>则有</a:t>
            </a:r>
          </a:p>
          <a:p>
            <a:pPr marL="720000" lvl="1" indent="0">
              <a:buNone/>
            </a:pPr>
            <a:r>
              <a:rPr lang="zh-CN" altLang="en-US" dirty="0"/>
              <a:t>           </a:t>
            </a:r>
            <a:r>
              <a:rPr lang="en-US" altLang="zh-CN" dirty="0"/>
              <a:t>R</a:t>
            </a:r>
            <a:r>
              <a:rPr lang="en-US" altLang="zh-CN" baseline="36000" dirty="0"/>
              <a:t>m</a:t>
            </a:r>
            <a:r>
              <a:rPr lang="en-US" altLang="zh-CN" dirty="0">
                <a:sym typeface="Symbol" panose="05050102010706020507" pitchFamily="18" charset="2"/>
              </a:rPr>
              <a:t>◦</a:t>
            </a:r>
            <a:r>
              <a:rPr lang="en-US" altLang="zh-CN" dirty="0"/>
              <a:t>R</a:t>
            </a:r>
            <a:r>
              <a:rPr lang="en-US" altLang="zh-CN" baseline="36000" dirty="0"/>
              <a:t>n+1</a:t>
            </a:r>
            <a:r>
              <a:rPr lang="en-US" altLang="zh-CN" dirty="0"/>
              <a:t> = R</a:t>
            </a:r>
            <a:r>
              <a:rPr lang="en-US" altLang="zh-CN" baseline="36000" dirty="0"/>
              <a:t>m</a:t>
            </a:r>
            <a:r>
              <a:rPr lang="en-US" altLang="zh-CN" dirty="0">
                <a:sym typeface="Symbol" panose="05050102010706020507" pitchFamily="18" charset="2"/>
              </a:rPr>
              <a:t>◦</a:t>
            </a:r>
            <a:r>
              <a:rPr lang="en-US" altLang="zh-CN" dirty="0"/>
              <a:t>(</a:t>
            </a:r>
            <a:r>
              <a:rPr lang="en-US" altLang="zh-CN" dirty="0" err="1"/>
              <a:t>R</a:t>
            </a:r>
            <a:r>
              <a:rPr lang="en-US" altLang="zh-CN" baseline="36000" dirty="0" err="1"/>
              <a:t>n</a:t>
            </a:r>
            <a:r>
              <a:rPr lang="en-US" altLang="zh-CN" dirty="0" err="1">
                <a:sym typeface="Symbol" panose="05050102010706020507" pitchFamily="18" charset="2"/>
              </a:rPr>
              <a:t>◦</a:t>
            </a:r>
            <a:r>
              <a:rPr lang="en-US" altLang="zh-CN" dirty="0" err="1"/>
              <a:t>R</a:t>
            </a:r>
            <a:r>
              <a:rPr lang="en-US" altLang="zh-CN" dirty="0"/>
              <a:t>) = (</a:t>
            </a:r>
            <a:r>
              <a:rPr lang="en-US" altLang="zh-CN" dirty="0" err="1"/>
              <a:t>R</a:t>
            </a:r>
            <a:r>
              <a:rPr lang="en-US" altLang="zh-CN" baseline="36000" dirty="0" err="1"/>
              <a:t>m</a:t>
            </a:r>
            <a:r>
              <a:rPr lang="en-US" altLang="zh-CN" dirty="0" err="1">
                <a:sym typeface="Symbol" panose="05050102010706020507" pitchFamily="18" charset="2"/>
              </a:rPr>
              <a:t>◦</a:t>
            </a:r>
            <a:r>
              <a:rPr lang="en-US" altLang="zh-CN" dirty="0" err="1"/>
              <a:t>R</a:t>
            </a:r>
            <a:r>
              <a:rPr lang="en-US" altLang="zh-CN" baseline="36000" dirty="0" err="1"/>
              <a:t>n</a:t>
            </a:r>
            <a:r>
              <a:rPr lang="en-US" altLang="zh-CN" dirty="0"/>
              <a:t>)</a:t>
            </a:r>
            <a:r>
              <a:rPr lang="en-US" altLang="zh-CN" dirty="0">
                <a:sym typeface="Symbol" panose="05050102010706020507" pitchFamily="18" charset="2"/>
              </a:rPr>
              <a:t>◦</a:t>
            </a:r>
            <a:r>
              <a:rPr lang="en-US" altLang="zh-CN" dirty="0"/>
              <a:t>R = R</a:t>
            </a:r>
            <a:r>
              <a:rPr lang="en-US" altLang="zh-CN" baseline="36000" dirty="0"/>
              <a:t>m+n+1</a:t>
            </a:r>
            <a:r>
              <a:rPr lang="en-US" altLang="zh-CN" dirty="0"/>
              <a:t> , </a:t>
            </a:r>
          </a:p>
          <a:p>
            <a:pPr marL="720000" lvl="1" indent="0">
              <a:buNone/>
            </a:pPr>
            <a:r>
              <a:rPr lang="zh-CN" altLang="en-US" dirty="0"/>
              <a:t>所以</a:t>
            </a:r>
            <a:r>
              <a:rPr lang="en-US" altLang="zh-CN" dirty="0"/>
              <a:t>, </a:t>
            </a:r>
            <a:r>
              <a:rPr lang="zh-CN" altLang="en-US" dirty="0"/>
              <a:t>对一切</a:t>
            </a:r>
            <a:r>
              <a:rPr lang="en-US" altLang="zh-CN" dirty="0"/>
              <a:t>m, </a:t>
            </a:r>
            <a:r>
              <a:rPr lang="en-US" altLang="zh-CN" dirty="0" err="1"/>
              <a:t>n∈N</a:t>
            </a:r>
            <a:r>
              <a:rPr lang="en-US" altLang="zh-CN" dirty="0"/>
              <a:t> </a:t>
            </a:r>
            <a:r>
              <a:rPr lang="zh-CN" altLang="en-US" dirty="0"/>
              <a:t>有 </a:t>
            </a:r>
            <a:r>
              <a:rPr lang="en-US" altLang="zh-CN" dirty="0" err="1"/>
              <a:t>R</a:t>
            </a:r>
            <a:r>
              <a:rPr lang="en-US" altLang="zh-CN" baseline="36000" dirty="0" err="1"/>
              <a:t>m</a:t>
            </a:r>
            <a:r>
              <a:rPr lang="en-US" altLang="zh-CN" dirty="0" err="1">
                <a:sym typeface="Symbol" panose="05050102010706020507" pitchFamily="18" charset="2"/>
              </a:rPr>
              <a:t>◦</a:t>
            </a:r>
            <a:r>
              <a:rPr lang="en-US" altLang="zh-CN" dirty="0" err="1"/>
              <a:t>R</a:t>
            </a:r>
            <a:r>
              <a:rPr lang="en-US" altLang="zh-CN" baseline="36000" dirty="0" err="1"/>
              <a:t>n</a:t>
            </a:r>
            <a:r>
              <a:rPr lang="en-US" altLang="zh-CN" dirty="0"/>
              <a:t> = </a:t>
            </a:r>
            <a:r>
              <a:rPr lang="en-US" altLang="zh-CN" dirty="0" err="1"/>
              <a:t>R</a:t>
            </a:r>
            <a:r>
              <a:rPr lang="en-US" altLang="zh-CN" baseline="36000" dirty="0" err="1"/>
              <a:t>m+n</a:t>
            </a:r>
            <a:r>
              <a:rPr lang="en-US" altLang="zh-CN" dirty="0"/>
              <a:t> .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六、幂运算的性质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7.3 </a:t>
            </a:r>
            <a:r>
              <a:rPr lang="zh-CN" altLang="en-US" dirty="0"/>
              <a:t>关系的运算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A1662ED-1D8C-4F0D-8A4F-11C9DB1A5A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38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242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516000" y="1008000"/>
            <a:ext cx="11160000" cy="4724370"/>
          </a:xfrm>
        </p:spPr>
        <p:txBody>
          <a:bodyPr/>
          <a:lstStyle/>
          <a:p>
            <a:r>
              <a:rPr lang="zh-CN" altLang="en-US" dirty="0"/>
              <a:t>定理</a:t>
            </a:r>
            <a:r>
              <a:rPr lang="en-US" altLang="zh-CN" dirty="0"/>
              <a:t>7.7 </a:t>
            </a:r>
            <a:r>
              <a:rPr lang="zh-CN" altLang="en-US" dirty="0"/>
              <a:t>设</a:t>
            </a:r>
            <a:r>
              <a:rPr lang="en-US" altLang="zh-CN" dirty="0"/>
              <a:t>R</a:t>
            </a:r>
            <a:r>
              <a:rPr lang="zh-CN" altLang="en-US" dirty="0"/>
              <a:t>是 </a:t>
            </a:r>
            <a:r>
              <a:rPr lang="en-US" altLang="zh-CN" dirty="0"/>
              <a:t>A</a:t>
            </a:r>
            <a:r>
              <a:rPr lang="zh-CN" altLang="en-US" dirty="0"/>
              <a:t>上的关系</a:t>
            </a:r>
            <a:r>
              <a:rPr lang="en-US" altLang="zh-CN" dirty="0"/>
              <a:t>, m, </a:t>
            </a:r>
            <a:r>
              <a:rPr lang="en-US" altLang="zh-CN" dirty="0" err="1"/>
              <a:t>n∈N</a:t>
            </a:r>
            <a:r>
              <a:rPr lang="en-US" altLang="zh-CN" dirty="0"/>
              <a:t>, </a:t>
            </a:r>
            <a:r>
              <a:rPr lang="zh-CN" altLang="en-US" dirty="0"/>
              <a:t>则 </a:t>
            </a:r>
          </a:p>
          <a:p>
            <a:pPr marL="1080000" lvl="1" indent="0">
              <a:buNone/>
            </a:pPr>
            <a:r>
              <a:rPr lang="en-US" altLang="zh-CN" dirty="0"/>
              <a:t>(1) R</a:t>
            </a:r>
            <a:r>
              <a:rPr lang="en-US" altLang="zh-CN" baseline="36000" dirty="0"/>
              <a:t>m </a:t>
            </a:r>
            <a:r>
              <a:rPr lang="en-US" altLang="zh-CN" dirty="0">
                <a:sym typeface="Symbol" panose="05050102010706020507" pitchFamily="18" charset="2"/>
              </a:rPr>
              <a:t>◦ </a:t>
            </a:r>
            <a:r>
              <a:rPr lang="en-US" altLang="zh-CN" dirty="0"/>
              <a:t>R</a:t>
            </a:r>
            <a:r>
              <a:rPr lang="en-US" altLang="zh-CN" baseline="36000" dirty="0"/>
              <a:t>n</a:t>
            </a:r>
            <a:r>
              <a:rPr lang="en-US" altLang="zh-CN" dirty="0"/>
              <a:t> = </a:t>
            </a:r>
            <a:r>
              <a:rPr lang="en-US" altLang="zh-CN" dirty="0" err="1"/>
              <a:t>R</a:t>
            </a:r>
            <a:r>
              <a:rPr lang="en-US" altLang="zh-CN" baseline="36000" dirty="0" err="1"/>
              <a:t>m+n</a:t>
            </a:r>
            <a:r>
              <a:rPr lang="en-US" altLang="zh-CN" dirty="0"/>
              <a:t> ;    (2) (R</a:t>
            </a:r>
            <a:r>
              <a:rPr lang="en-US" altLang="zh-CN" baseline="36000" dirty="0"/>
              <a:t>m</a:t>
            </a:r>
            <a:r>
              <a:rPr lang="en-US" altLang="zh-CN" dirty="0"/>
              <a:t>)</a:t>
            </a:r>
            <a:r>
              <a:rPr lang="en-US" altLang="zh-CN" baseline="36000" dirty="0"/>
              <a:t>n</a:t>
            </a:r>
            <a:r>
              <a:rPr lang="en-US" altLang="zh-CN" dirty="0"/>
              <a:t> = </a:t>
            </a:r>
            <a:r>
              <a:rPr lang="en-US" altLang="zh-CN" dirty="0" err="1"/>
              <a:t>R</a:t>
            </a:r>
            <a:r>
              <a:rPr lang="en-US" altLang="zh-CN" baseline="36000" dirty="0" err="1"/>
              <a:t>mn</a:t>
            </a:r>
            <a:r>
              <a:rPr lang="en-US" altLang="zh-CN" dirty="0"/>
              <a:t> .</a:t>
            </a:r>
          </a:p>
          <a:p>
            <a:pPr>
              <a:spcBef>
                <a:spcPts val="1200"/>
              </a:spcBef>
            </a:pPr>
            <a:r>
              <a:rPr lang="zh-CN" altLang="en-US" dirty="0"/>
              <a:t>证明</a:t>
            </a:r>
            <a:r>
              <a:rPr lang="en-US" altLang="zh-CN" dirty="0"/>
              <a:t>:</a:t>
            </a:r>
            <a:r>
              <a:rPr lang="zh-CN" altLang="en-US" dirty="0"/>
              <a:t> 用归纳法</a:t>
            </a:r>
          </a:p>
          <a:p>
            <a:pPr marL="720000" lvl="1" indent="0">
              <a:buNone/>
            </a:pPr>
            <a:r>
              <a:rPr lang="en-US" altLang="zh-CN" dirty="0"/>
              <a:t>(2) </a:t>
            </a:r>
            <a:r>
              <a:rPr lang="zh-CN" altLang="en-US" dirty="0"/>
              <a:t>对于任意给定的</a:t>
            </a:r>
            <a:r>
              <a:rPr lang="en-US" altLang="zh-CN" dirty="0" err="1"/>
              <a:t>m∈N</a:t>
            </a:r>
            <a:r>
              <a:rPr lang="en-US" altLang="zh-CN" dirty="0"/>
              <a:t>, </a:t>
            </a:r>
            <a:r>
              <a:rPr lang="zh-CN" altLang="en-US" dirty="0"/>
              <a:t>施归纳于</a:t>
            </a:r>
            <a:r>
              <a:rPr lang="en-US" altLang="zh-CN" dirty="0"/>
              <a:t>n.</a:t>
            </a:r>
          </a:p>
          <a:p>
            <a:pPr marL="1296000" lvl="1" indent="0">
              <a:buNone/>
            </a:pPr>
            <a:r>
              <a:rPr lang="zh-CN" altLang="en-US" dirty="0"/>
              <a:t>若</a:t>
            </a:r>
            <a:r>
              <a:rPr lang="en-US" altLang="zh-CN" dirty="0"/>
              <a:t>n=0, </a:t>
            </a:r>
            <a:r>
              <a:rPr lang="zh-CN" altLang="en-US" dirty="0"/>
              <a:t>则有 </a:t>
            </a:r>
            <a:r>
              <a:rPr lang="en-US" altLang="zh-CN" dirty="0"/>
              <a:t>(R</a:t>
            </a:r>
            <a:r>
              <a:rPr lang="en-US" altLang="zh-CN" baseline="36000" dirty="0"/>
              <a:t>m</a:t>
            </a:r>
            <a:r>
              <a:rPr lang="en-US" altLang="zh-CN" dirty="0"/>
              <a:t>)</a:t>
            </a:r>
            <a:r>
              <a:rPr lang="en-US" altLang="zh-CN" baseline="36000" dirty="0"/>
              <a:t>0</a:t>
            </a:r>
            <a:r>
              <a:rPr lang="en-US" altLang="zh-CN" dirty="0"/>
              <a:t> = I</a:t>
            </a:r>
            <a:r>
              <a:rPr lang="en-US" altLang="zh-CN" baseline="-25000" dirty="0"/>
              <a:t>A</a:t>
            </a:r>
            <a:r>
              <a:rPr lang="en-US" altLang="zh-CN" dirty="0"/>
              <a:t> = R</a:t>
            </a:r>
            <a:r>
              <a:rPr lang="en-US" altLang="zh-CN" baseline="36000" dirty="0"/>
              <a:t>0</a:t>
            </a:r>
            <a:r>
              <a:rPr lang="en-US" altLang="zh-CN" dirty="0"/>
              <a:t> = R</a:t>
            </a:r>
            <a:r>
              <a:rPr lang="en-US" altLang="zh-CN" baseline="36000" dirty="0"/>
              <a:t>m</a:t>
            </a:r>
            <a:r>
              <a:rPr lang="en-US" altLang="zh-CN" baseline="36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baseline="36000" dirty="0"/>
              <a:t>0</a:t>
            </a:r>
            <a:r>
              <a:rPr lang="en-US" altLang="zh-CN" dirty="0"/>
              <a:t> </a:t>
            </a:r>
          </a:p>
          <a:p>
            <a:pPr marL="1296000" lvl="1" indent="0">
              <a:buNone/>
            </a:pPr>
            <a:r>
              <a:rPr lang="zh-CN" altLang="en-US" dirty="0"/>
              <a:t>假设 </a:t>
            </a:r>
            <a:r>
              <a:rPr lang="en-US" altLang="zh-CN" dirty="0"/>
              <a:t>(R</a:t>
            </a:r>
            <a:r>
              <a:rPr lang="en-US" altLang="zh-CN" baseline="36000" dirty="0"/>
              <a:t>m</a:t>
            </a:r>
            <a:r>
              <a:rPr lang="en-US" altLang="zh-CN" dirty="0"/>
              <a:t>)</a:t>
            </a:r>
            <a:r>
              <a:rPr lang="en-US" altLang="zh-CN" baseline="36000" dirty="0"/>
              <a:t>n</a:t>
            </a:r>
            <a:r>
              <a:rPr lang="en-US" altLang="zh-CN" dirty="0"/>
              <a:t> = </a:t>
            </a:r>
            <a:r>
              <a:rPr lang="en-US" altLang="zh-CN" dirty="0" err="1"/>
              <a:t>R</a:t>
            </a:r>
            <a:r>
              <a:rPr lang="en-US" altLang="zh-CN" baseline="36000" dirty="0" err="1"/>
              <a:t>mn</a:t>
            </a:r>
            <a:r>
              <a:rPr lang="en-US" altLang="zh-CN" dirty="0"/>
              <a:t>, </a:t>
            </a:r>
            <a:r>
              <a:rPr lang="zh-CN" altLang="en-US" dirty="0"/>
              <a:t>则有</a:t>
            </a:r>
          </a:p>
          <a:p>
            <a:pPr marL="1296000" lvl="1" indent="0">
              <a:buNone/>
            </a:pPr>
            <a:r>
              <a:rPr lang="zh-CN" altLang="en-US" dirty="0"/>
              <a:t>                    </a:t>
            </a:r>
            <a:r>
              <a:rPr lang="en-US" altLang="zh-CN" dirty="0"/>
              <a:t>(R</a:t>
            </a:r>
            <a:r>
              <a:rPr lang="en-US" altLang="zh-CN" baseline="36000" dirty="0"/>
              <a:t>m</a:t>
            </a:r>
            <a:r>
              <a:rPr lang="en-US" altLang="zh-CN" dirty="0"/>
              <a:t>)</a:t>
            </a:r>
            <a:r>
              <a:rPr lang="en-US" altLang="zh-CN" baseline="36000" dirty="0"/>
              <a:t>n+1</a:t>
            </a:r>
            <a:r>
              <a:rPr lang="en-US" altLang="zh-CN" dirty="0"/>
              <a:t> = (R</a:t>
            </a:r>
            <a:r>
              <a:rPr lang="en-US" altLang="zh-CN" baseline="36000" dirty="0"/>
              <a:t>m</a:t>
            </a:r>
            <a:r>
              <a:rPr lang="en-US" altLang="zh-CN" dirty="0"/>
              <a:t>)</a:t>
            </a:r>
            <a:r>
              <a:rPr lang="en-US" altLang="zh-CN" baseline="36000" dirty="0"/>
              <a:t>n</a:t>
            </a:r>
            <a:r>
              <a:rPr lang="en-US" altLang="zh-CN" dirty="0">
                <a:sym typeface="Symbol" panose="05050102010706020507" pitchFamily="18" charset="2"/>
              </a:rPr>
              <a:t> ◦ </a:t>
            </a:r>
            <a:r>
              <a:rPr lang="en-US" altLang="zh-CN" dirty="0"/>
              <a:t>R</a:t>
            </a:r>
            <a:r>
              <a:rPr lang="en-US" altLang="zh-CN" baseline="36000" dirty="0"/>
              <a:t>m</a:t>
            </a:r>
            <a:r>
              <a:rPr lang="en-US" altLang="zh-CN" dirty="0"/>
              <a:t> = (</a:t>
            </a:r>
            <a:r>
              <a:rPr lang="en-US" altLang="zh-CN" dirty="0" err="1"/>
              <a:t>R</a:t>
            </a:r>
            <a:r>
              <a:rPr lang="en-US" altLang="zh-CN" baseline="36000" dirty="0" err="1"/>
              <a:t>mn</a:t>
            </a:r>
            <a:r>
              <a:rPr lang="en-US" altLang="zh-CN" dirty="0"/>
              <a:t>)</a:t>
            </a:r>
            <a:r>
              <a:rPr lang="en-US" altLang="zh-CN" dirty="0">
                <a:sym typeface="Symbol" panose="05050102010706020507" pitchFamily="18" charset="2"/>
              </a:rPr>
              <a:t> ◦ </a:t>
            </a:r>
            <a:r>
              <a:rPr lang="en-US" altLang="zh-CN" dirty="0"/>
              <a:t>R</a:t>
            </a:r>
            <a:r>
              <a:rPr lang="en-US" altLang="zh-CN" baseline="36000" dirty="0"/>
              <a:t>m</a:t>
            </a:r>
            <a:r>
              <a:rPr lang="en-US" altLang="zh-CN" dirty="0"/>
              <a:t> </a:t>
            </a:r>
          </a:p>
          <a:p>
            <a:pPr marL="1296000" lvl="1" indent="0">
              <a:buNone/>
            </a:pPr>
            <a:r>
              <a:rPr lang="en-US" altLang="zh-CN" dirty="0"/>
              <a:t>                                 = </a:t>
            </a:r>
            <a:r>
              <a:rPr lang="en-US" altLang="zh-CN" dirty="0" err="1"/>
              <a:t>R</a:t>
            </a:r>
            <a:r>
              <a:rPr lang="en-US" altLang="zh-CN" baseline="36000" dirty="0" err="1"/>
              <a:t>mn+m</a:t>
            </a:r>
            <a:r>
              <a:rPr lang="en-US" altLang="zh-CN" dirty="0"/>
              <a:t> = R</a:t>
            </a:r>
            <a:r>
              <a:rPr lang="en-US" altLang="zh-CN" baseline="36000" dirty="0"/>
              <a:t>m(n+1)</a:t>
            </a:r>
          </a:p>
          <a:p>
            <a:pPr marL="720000" lvl="1" indent="0">
              <a:buNone/>
            </a:pPr>
            <a:r>
              <a:rPr lang="zh-CN" altLang="en-US" dirty="0"/>
              <a:t>所以对一切</a:t>
            </a:r>
            <a:r>
              <a:rPr lang="en-US" altLang="zh-CN" dirty="0"/>
              <a:t>m, </a:t>
            </a:r>
            <a:r>
              <a:rPr lang="en-US" altLang="zh-CN" dirty="0" err="1"/>
              <a:t>n∈N</a:t>
            </a:r>
            <a:r>
              <a:rPr lang="en-US" altLang="zh-CN" dirty="0"/>
              <a:t> </a:t>
            </a:r>
            <a:r>
              <a:rPr lang="zh-CN" altLang="en-US" dirty="0"/>
              <a:t>有 </a:t>
            </a:r>
            <a:r>
              <a:rPr lang="en-US" altLang="zh-CN" dirty="0"/>
              <a:t>(R</a:t>
            </a:r>
            <a:r>
              <a:rPr lang="en-US" altLang="zh-CN" baseline="36000" dirty="0"/>
              <a:t>m</a:t>
            </a:r>
            <a:r>
              <a:rPr lang="en-US" altLang="zh-CN" dirty="0"/>
              <a:t>)</a:t>
            </a:r>
            <a:r>
              <a:rPr lang="en-US" altLang="zh-CN" baseline="36000" dirty="0"/>
              <a:t>n</a:t>
            </a:r>
            <a:r>
              <a:rPr lang="en-US" altLang="zh-CN" dirty="0"/>
              <a:t> = </a:t>
            </a:r>
            <a:r>
              <a:rPr lang="en-US" altLang="zh-CN" dirty="0" err="1"/>
              <a:t>R</a:t>
            </a:r>
            <a:r>
              <a:rPr lang="en-US" altLang="zh-CN" baseline="36000" dirty="0" err="1"/>
              <a:t>mn</a:t>
            </a:r>
            <a:r>
              <a:rPr lang="en-US" altLang="zh-CN" dirty="0"/>
              <a:t> .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六、幂运算的性质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7.3 </a:t>
            </a:r>
            <a:r>
              <a:rPr lang="zh-CN" altLang="en-US" dirty="0"/>
              <a:t>关系的运算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7CDEFB6-E872-49A8-BCA3-1D49227F73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39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871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教学目标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7</a:t>
            </a:r>
            <a:r>
              <a:rPr lang="zh-CN" altLang="en-US" dirty="0"/>
              <a:t>讲 二元关系</a:t>
            </a:r>
          </a:p>
        </p:txBody>
      </p:sp>
      <p:grpSp>
        <p:nvGrpSpPr>
          <p:cNvPr id="130" name="组合 153"/>
          <p:cNvGrpSpPr>
            <a:grpSpLocks/>
          </p:cNvGrpSpPr>
          <p:nvPr/>
        </p:nvGrpSpPr>
        <p:grpSpPr bwMode="auto">
          <a:xfrm>
            <a:off x="360000" y="952500"/>
            <a:ext cx="2592000" cy="4788000"/>
            <a:chOff x="0" y="0"/>
            <a:chExt cx="2773164" cy="4787447"/>
          </a:xfrm>
        </p:grpSpPr>
        <p:grpSp>
          <p:nvGrpSpPr>
            <p:cNvPr id="131" name="组合 154"/>
            <p:cNvGrpSpPr>
              <a:grpSpLocks/>
            </p:cNvGrpSpPr>
            <p:nvPr/>
          </p:nvGrpSpPr>
          <p:grpSpPr bwMode="auto">
            <a:xfrm flipH="1">
              <a:off x="0" y="174018"/>
              <a:ext cx="126414" cy="3155243"/>
              <a:chOff x="0" y="0"/>
              <a:chExt cx="173622" cy="4333548"/>
            </a:xfrm>
          </p:grpSpPr>
          <p:pic>
            <p:nvPicPr>
              <p:cNvPr id="158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66" r="7204" b="57678"/>
              <a:stretch>
                <a:fillRect/>
              </a:stretch>
            </p:blipFill>
            <p:spPr bwMode="auto">
              <a:xfrm rot="16200000" flipV="1">
                <a:off x="-1997134" y="2162792"/>
                <a:ext cx="4189533" cy="1519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</p:pic>
          <p:sp>
            <p:nvSpPr>
              <p:cNvPr id="159" name="矩形 182"/>
              <p:cNvSpPr>
                <a:spLocks noChangeArrowheads="1"/>
              </p:cNvSpPr>
              <p:nvPr/>
            </p:nvSpPr>
            <p:spPr bwMode="auto">
              <a:xfrm rot="16200000" flipV="1">
                <a:off x="-1946690" y="1946690"/>
                <a:ext cx="3922180" cy="28800"/>
              </a:xfrm>
              <a:prstGeom prst="rect">
                <a:avLst/>
              </a:prstGeom>
              <a:gradFill rotWithShape="1">
                <a:gsLst>
                  <a:gs pos="0">
                    <a:srgbClr val="FFFFFF"/>
                  </a:gs>
                  <a:gs pos="1999">
                    <a:srgbClr val="FFFFFF"/>
                  </a:gs>
                  <a:gs pos="49628">
                    <a:srgbClr val="3F3F3F"/>
                  </a:gs>
                  <a:gs pos="100000">
                    <a:srgbClr val="FFFFFF"/>
                  </a:gs>
                </a:gsLst>
                <a:lin ang="108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132" name="组合 155"/>
            <p:cNvGrpSpPr>
              <a:grpSpLocks/>
            </p:cNvGrpSpPr>
            <p:nvPr/>
          </p:nvGrpSpPr>
          <p:grpSpPr bwMode="auto">
            <a:xfrm>
              <a:off x="2646750" y="157286"/>
              <a:ext cx="126414" cy="3155243"/>
              <a:chOff x="0" y="0"/>
              <a:chExt cx="173622" cy="4333548"/>
            </a:xfrm>
          </p:grpSpPr>
          <p:pic>
            <p:nvPicPr>
              <p:cNvPr id="156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66" r="7204" b="57678"/>
              <a:stretch>
                <a:fillRect/>
              </a:stretch>
            </p:blipFill>
            <p:spPr bwMode="auto">
              <a:xfrm rot="16200000" flipV="1">
                <a:off x="-1997134" y="2162792"/>
                <a:ext cx="4189533" cy="1519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</p:pic>
          <p:sp>
            <p:nvSpPr>
              <p:cNvPr id="157" name="矩形 180"/>
              <p:cNvSpPr>
                <a:spLocks noChangeArrowheads="1"/>
              </p:cNvSpPr>
              <p:nvPr/>
            </p:nvSpPr>
            <p:spPr bwMode="auto">
              <a:xfrm rot="16200000" flipV="1">
                <a:off x="-1946690" y="1946690"/>
                <a:ext cx="3922180" cy="28800"/>
              </a:xfrm>
              <a:prstGeom prst="rect">
                <a:avLst/>
              </a:prstGeom>
              <a:gradFill rotWithShape="1">
                <a:gsLst>
                  <a:gs pos="0">
                    <a:srgbClr val="FFFFFF"/>
                  </a:gs>
                  <a:gs pos="1999">
                    <a:srgbClr val="FFFFFF"/>
                  </a:gs>
                  <a:gs pos="49628">
                    <a:srgbClr val="3F3F3F"/>
                  </a:gs>
                  <a:gs pos="100000">
                    <a:srgbClr val="FFFFFF"/>
                  </a:gs>
                </a:gsLst>
                <a:lin ang="108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133" name="矩形 62"/>
            <p:cNvSpPr>
              <a:spLocks noChangeArrowheads="1"/>
            </p:cNvSpPr>
            <p:nvPr/>
          </p:nvSpPr>
          <p:spPr bwMode="auto">
            <a:xfrm>
              <a:off x="89460" y="0"/>
              <a:ext cx="2569011" cy="4787447"/>
            </a:xfrm>
            <a:custGeom>
              <a:avLst/>
              <a:gdLst>
                <a:gd name="T0" fmla="*/ 0 w 2569011"/>
                <a:gd name="T1" fmla="*/ 0 h 3512730"/>
                <a:gd name="T2" fmla="*/ 2569011 w 2569011"/>
                <a:gd name="T3" fmla="*/ 0 h 3512730"/>
                <a:gd name="T4" fmla="*/ 2569011 w 2569011"/>
                <a:gd name="T5" fmla="*/ 2777082 h 3512730"/>
                <a:gd name="T6" fmla="*/ 2183786 w 2569011"/>
                <a:gd name="T7" fmla="*/ 3512730 h 3512730"/>
                <a:gd name="T8" fmla="*/ 0 w 2569011"/>
                <a:gd name="T9" fmla="*/ 3512730 h 3512730"/>
                <a:gd name="T10" fmla="*/ 0 w 2569011"/>
                <a:gd name="T11" fmla="*/ 0 h 3512730"/>
                <a:gd name="T12" fmla="*/ 0 w 2569011"/>
                <a:gd name="T13" fmla="*/ 0 h 3512730"/>
                <a:gd name="T14" fmla="*/ 2569011 w 2569011"/>
                <a:gd name="T15" fmla="*/ 3512730 h 3512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569011" h="3512730">
                  <a:moveTo>
                    <a:pt x="0" y="0"/>
                  </a:moveTo>
                  <a:lnTo>
                    <a:pt x="2569011" y="0"/>
                  </a:lnTo>
                  <a:lnTo>
                    <a:pt x="2569011" y="2777082"/>
                  </a:lnTo>
                  <a:lnTo>
                    <a:pt x="2183786" y="3512730"/>
                  </a:lnTo>
                  <a:lnTo>
                    <a:pt x="0" y="351273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F2F2F2"/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50AA"/>
                </a:solidFill>
              </a:endParaRPr>
            </a:p>
          </p:txBody>
        </p:sp>
        <p:grpSp>
          <p:nvGrpSpPr>
            <p:cNvPr id="134" name="组合 157"/>
            <p:cNvGrpSpPr>
              <a:grpSpLocks/>
            </p:cNvGrpSpPr>
            <p:nvPr/>
          </p:nvGrpSpPr>
          <p:grpSpPr bwMode="auto">
            <a:xfrm>
              <a:off x="141888" y="104857"/>
              <a:ext cx="2464153" cy="104858"/>
              <a:chOff x="0" y="0"/>
              <a:chExt cx="3384376" cy="144016"/>
            </a:xfrm>
          </p:grpSpPr>
          <p:sp>
            <p:nvSpPr>
              <p:cNvPr id="140" name="椭圆 16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41" name="椭圆 164"/>
              <p:cNvSpPr>
                <a:spLocks noChangeArrowheads="1"/>
              </p:cNvSpPr>
              <p:nvPr/>
            </p:nvSpPr>
            <p:spPr bwMode="auto">
              <a:xfrm>
                <a:off x="216024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42" name="椭圆 165"/>
              <p:cNvSpPr>
                <a:spLocks noChangeArrowheads="1"/>
              </p:cNvSpPr>
              <p:nvPr/>
            </p:nvSpPr>
            <p:spPr bwMode="auto">
              <a:xfrm>
                <a:off x="432048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43" name="椭圆 166"/>
              <p:cNvSpPr>
                <a:spLocks noChangeArrowheads="1"/>
              </p:cNvSpPr>
              <p:nvPr/>
            </p:nvSpPr>
            <p:spPr bwMode="auto">
              <a:xfrm>
                <a:off x="648072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44" name="椭圆 167"/>
              <p:cNvSpPr>
                <a:spLocks noChangeArrowheads="1"/>
              </p:cNvSpPr>
              <p:nvPr/>
            </p:nvSpPr>
            <p:spPr bwMode="auto">
              <a:xfrm>
                <a:off x="864096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45" name="椭圆 168"/>
              <p:cNvSpPr>
                <a:spLocks noChangeArrowheads="1"/>
              </p:cNvSpPr>
              <p:nvPr/>
            </p:nvSpPr>
            <p:spPr bwMode="auto">
              <a:xfrm>
                <a:off x="1080120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46" name="椭圆 169"/>
              <p:cNvSpPr>
                <a:spLocks noChangeArrowheads="1"/>
              </p:cNvSpPr>
              <p:nvPr/>
            </p:nvSpPr>
            <p:spPr bwMode="auto">
              <a:xfrm>
                <a:off x="1296144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47" name="椭圆 170"/>
              <p:cNvSpPr>
                <a:spLocks noChangeArrowheads="1"/>
              </p:cNvSpPr>
              <p:nvPr/>
            </p:nvSpPr>
            <p:spPr bwMode="auto">
              <a:xfrm>
                <a:off x="1512168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48" name="椭圆 171"/>
              <p:cNvSpPr>
                <a:spLocks noChangeArrowheads="1"/>
              </p:cNvSpPr>
              <p:nvPr/>
            </p:nvSpPr>
            <p:spPr bwMode="auto">
              <a:xfrm>
                <a:off x="1728192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49" name="椭圆 172"/>
              <p:cNvSpPr>
                <a:spLocks noChangeArrowheads="1"/>
              </p:cNvSpPr>
              <p:nvPr/>
            </p:nvSpPr>
            <p:spPr bwMode="auto">
              <a:xfrm>
                <a:off x="1944216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50" name="椭圆 173"/>
              <p:cNvSpPr>
                <a:spLocks noChangeArrowheads="1"/>
              </p:cNvSpPr>
              <p:nvPr/>
            </p:nvSpPr>
            <p:spPr bwMode="auto">
              <a:xfrm>
                <a:off x="2160240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51" name="椭圆 174"/>
              <p:cNvSpPr>
                <a:spLocks noChangeArrowheads="1"/>
              </p:cNvSpPr>
              <p:nvPr/>
            </p:nvSpPr>
            <p:spPr bwMode="auto">
              <a:xfrm>
                <a:off x="2376264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52" name="椭圆 175"/>
              <p:cNvSpPr>
                <a:spLocks noChangeArrowheads="1"/>
              </p:cNvSpPr>
              <p:nvPr/>
            </p:nvSpPr>
            <p:spPr bwMode="auto">
              <a:xfrm>
                <a:off x="2592288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53" name="椭圆 176"/>
              <p:cNvSpPr>
                <a:spLocks noChangeArrowheads="1"/>
              </p:cNvSpPr>
              <p:nvPr/>
            </p:nvSpPr>
            <p:spPr bwMode="auto">
              <a:xfrm>
                <a:off x="2808312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54" name="椭圆 177"/>
              <p:cNvSpPr>
                <a:spLocks noChangeArrowheads="1"/>
              </p:cNvSpPr>
              <p:nvPr/>
            </p:nvSpPr>
            <p:spPr bwMode="auto">
              <a:xfrm>
                <a:off x="3024336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55" name="椭圆 178"/>
              <p:cNvSpPr>
                <a:spLocks noChangeArrowheads="1"/>
              </p:cNvSpPr>
              <p:nvPr/>
            </p:nvSpPr>
            <p:spPr bwMode="auto">
              <a:xfrm>
                <a:off x="3240360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  <p:sp>
          <p:nvSpPr>
            <p:cNvPr id="135" name="TextBox 158"/>
            <p:cNvSpPr>
              <a:spLocks noChangeArrowheads="1"/>
            </p:cNvSpPr>
            <p:nvPr/>
          </p:nvSpPr>
          <p:spPr bwMode="auto">
            <a:xfrm>
              <a:off x="162223" y="991385"/>
              <a:ext cx="2292482" cy="400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000" b="1" dirty="0">
                  <a:solidFill>
                    <a:srgbClr val="0050AA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理解并记住</a:t>
              </a:r>
              <a:endParaRPr lang="zh-CN" altLang="en-US" sz="2400" dirty="0">
                <a:solidFill>
                  <a:srgbClr val="0050AA"/>
                </a:solidFill>
              </a:endParaRPr>
            </a:p>
          </p:txBody>
        </p:sp>
        <p:sp>
          <p:nvSpPr>
            <p:cNvPr id="136" name="TextBox 159"/>
            <p:cNvSpPr>
              <a:spLocks noChangeArrowheads="1"/>
            </p:cNvSpPr>
            <p:nvPr/>
          </p:nvSpPr>
          <p:spPr bwMode="auto">
            <a:xfrm>
              <a:off x="239255" y="1387340"/>
              <a:ext cx="2292482" cy="31697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180000" indent="-180000" algn="just" eaLnBrk="1" hangingPunct="1">
                <a:buSzPct val="80000"/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solidFill>
                    <a:srgbClr val="0050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anose="020B0503020204020204" pitchFamily="34" charset="-122"/>
                  <a:sym typeface="Arial" panose="020B0604020202020204" pitchFamily="34" charset="0"/>
                </a:rPr>
                <a:t>有序对</a:t>
              </a:r>
              <a:endParaRPr lang="en-US" altLang="zh-CN" sz="2000" dirty="0">
                <a:solidFill>
                  <a:srgbClr val="0050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marL="180000" indent="-180000" algn="just" eaLnBrk="1" hangingPunct="1">
                <a:buSzPct val="80000"/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solidFill>
                    <a:srgbClr val="0050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anose="020B0503020204020204" pitchFamily="34" charset="-122"/>
                  <a:sym typeface="Arial" panose="020B0604020202020204" pitchFamily="34" charset="0"/>
                </a:rPr>
                <a:t>笛卡尔积</a:t>
              </a:r>
              <a:endParaRPr lang="en-US" altLang="zh-CN" sz="2000" dirty="0">
                <a:solidFill>
                  <a:srgbClr val="0050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marL="180000" indent="-180000" algn="just">
                <a:buSzPct val="80000"/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solidFill>
                    <a:srgbClr val="0050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anose="020B0503020204020204" pitchFamily="34" charset="-122"/>
                </a:rPr>
                <a:t>二元关系</a:t>
              </a:r>
              <a:endParaRPr lang="en-US" altLang="zh-CN" sz="2000" dirty="0">
                <a:solidFill>
                  <a:srgbClr val="0050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endParaRPr>
            </a:p>
            <a:p>
              <a:pPr marL="180000" indent="-180000" algn="just">
                <a:buSzPct val="80000"/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solidFill>
                    <a:srgbClr val="0050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anose="020B0503020204020204" pitchFamily="34" charset="-122"/>
                </a:rPr>
                <a:t>关系矩阵</a:t>
              </a:r>
              <a:endParaRPr lang="en-US" altLang="zh-CN" sz="2000" dirty="0">
                <a:solidFill>
                  <a:srgbClr val="0050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endParaRPr>
            </a:p>
            <a:p>
              <a:pPr marL="180000" indent="-180000" algn="just">
                <a:buSzPct val="80000"/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solidFill>
                    <a:srgbClr val="0050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anose="020B0503020204020204" pitchFamily="34" charset="-122"/>
                </a:rPr>
                <a:t>关系图</a:t>
              </a:r>
              <a:endParaRPr lang="en-US" altLang="zh-CN" sz="2000" dirty="0">
                <a:solidFill>
                  <a:srgbClr val="0050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endParaRPr>
            </a:p>
            <a:p>
              <a:pPr marL="180000" indent="-180000" algn="just">
                <a:buSzPct val="80000"/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solidFill>
                    <a:srgbClr val="0050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anose="020B0503020204020204" pitchFamily="34" charset="-122"/>
                </a:rPr>
                <a:t>关系的运算</a:t>
              </a:r>
              <a:endParaRPr lang="en-US" altLang="zh-CN" sz="2000" dirty="0">
                <a:solidFill>
                  <a:srgbClr val="0050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endParaRPr>
            </a:p>
            <a:p>
              <a:pPr marL="180000" indent="-180000" algn="just">
                <a:buSzPct val="80000"/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solidFill>
                    <a:srgbClr val="0050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anose="020B0503020204020204" pitchFamily="34" charset="-122"/>
                </a:rPr>
                <a:t>关系的性质</a:t>
              </a:r>
              <a:endParaRPr lang="en-US" altLang="zh-CN" sz="2000" dirty="0">
                <a:solidFill>
                  <a:srgbClr val="0050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endParaRPr>
            </a:p>
            <a:p>
              <a:pPr marL="180000" indent="-180000" algn="just">
                <a:buSzPct val="80000"/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solidFill>
                    <a:srgbClr val="0050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anose="020B0503020204020204" pitchFamily="34" charset="-122"/>
                </a:rPr>
                <a:t>关系的闭包</a:t>
              </a:r>
              <a:endParaRPr lang="en-US" altLang="zh-CN" sz="2000" dirty="0">
                <a:solidFill>
                  <a:srgbClr val="0050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endParaRPr>
            </a:p>
            <a:p>
              <a:pPr marL="180000" indent="-180000" algn="just">
                <a:buSzPct val="80000"/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solidFill>
                    <a:srgbClr val="0050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anose="020B0503020204020204" pitchFamily="34" charset="-122"/>
                </a:rPr>
                <a:t>等价关系、划分</a:t>
              </a:r>
              <a:endParaRPr lang="en-US" altLang="zh-CN" sz="2000" dirty="0">
                <a:solidFill>
                  <a:srgbClr val="0050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endParaRPr>
            </a:p>
            <a:p>
              <a:pPr marL="180000" indent="-180000" algn="just">
                <a:buSzPct val="80000"/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solidFill>
                    <a:srgbClr val="0050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anose="020B0503020204020204" pitchFamily="34" charset="-122"/>
                </a:rPr>
                <a:t>偏序关系</a:t>
              </a:r>
            </a:p>
          </p:txBody>
        </p:sp>
        <p:sp>
          <p:nvSpPr>
            <p:cNvPr id="137" name="等腰三角形 160"/>
            <p:cNvSpPr>
              <a:spLocks noChangeArrowheads="1"/>
            </p:cNvSpPr>
            <p:nvPr/>
          </p:nvSpPr>
          <p:spPr bwMode="auto">
            <a:xfrm rot="17580000">
              <a:off x="1913756" y="4186871"/>
              <a:ext cx="755913" cy="308129"/>
            </a:xfrm>
            <a:prstGeom prst="triangle">
              <a:avLst>
                <a:gd name="adj" fmla="val 50000"/>
              </a:avLst>
            </a:prstGeom>
            <a:gradFill rotWithShape="1">
              <a:gsLst>
                <a:gs pos="0">
                  <a:srgbClr val="7F7F7F"/>
                </a:gs>
                <a:gs pos="29999">
                  <a:srgbClr val="F2F2F2"/>
                </a:gs>
                <a:gs pos="56999">
                  <a:srgbClr val="BFBFBF"/>
                </a:gs>
                <a:gs pos="100000">
                  <a:srgbClr val="BFBFBF"/>
                </a:gs>
              </a:gsLst>
              <a:lin ang="162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b="1" i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38" name="矩形 161"/>
            <p:cNvSpPr>
              <a:spLocks noChangeArrowheads="1"/>
            </p:cNvSpPr>
            <p:nvPr/>
          </p:nvSpPr>
          <p:spPr bwMode="auto">
            <a:xfrm>
              <a:off x="89706" y="467605"/>
              <a:ext cx="2557065" cy="435594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b="1" i="1" dirty="0">
                <a:solidFill>
                  <a:srgbClr val="FFFFFF"/>
                </a:solidFill>
                <a:latin typeface="楷体_GB2312" panose="02010609030101010101" pitchFamily="49" charset="-122"/>
                <a:ea typeface="楷体_GB2312" panose="02010609030101010101" pitchFamily="49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39" name="TextBox 162"/>
            <p:cNvSpPr>
              <a:spLocks noChangeArrowheads="1"/>
            </p:cNvSpPr>
            <p:nvPr/>
          </p:nvSpPr>
          <p:spPr bwMode="auto">
            <a:xfrm>
              <a:off x="364524" y="451448"/>
              <a:ext cx="2010917" cy="458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</a:pPr>
              <a:r>
                <a:rPr lang="zh-CN" altLang="en-US" sz="2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微软雅黑" panose="020B0503020204020204" pitchFamily="34" charset="-122"/>
                  <a:sym typeface="Arial Black" panose="020B0A04020102020204" pitchFamily="34" charset="0"/>
                </a:rPr>
                <a:t>基础知识</a:t>
              </a:r>
            </a:p>
          </p:txBody>
        </p:sp>
      </p:grpSp>
      <p:grpSp>
        <p:nvGrpSpPr>
          <p:cNvPr id="97" name="组合 123"/>
          <p:cNvGrpSpPr>
            <a:grpSpLocks/>
          </p:cNvGrpSpPr>
          <p:nvPr/>
        </p:nvGrpSpPr>
        <p:grpSpPr bwMode="auto">
          <a:xfrm>
            <a:off x="2592000" y="2088000"/>
            <a:ext cx="2412000" cy="4527562"/>
            <a:chOff x="0" y="-1"/>
            <a:chExt cx="2773164" cy="3337093"/>
          </a:xfrm>
        </p:grpSpPr>
        <p:grpSp>
          <p:nvGrpSpPr>
            <p:cNvPr id="98" name="组合 124"/>
            <p:cNvGrpSpPr>
              <a:grpSpLocks/>
            </p:cNvGrpSpPr>
            <p:nvPr/>
          </p:nvGrpSpPr>
          <p:grpSpPr bwMode="auto">
            <a:xfrm flipH="1">
              <a:off x="0" y="174018"/>
              <a:ext cx="126414" cy="3155243"/>
              <a:chOff x="0" y="0"/>
              <a:chExt cx="173622" cy="4333548"/>
            </a:xfrm>
          </p:grpSpPr>
          <p:pic>
            <p:nvPicPr>
              <p:cNvPr id="128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66" r="7204" b="57678"/>
              <a:stretch>
                <a:fillRect/>
              </a:stretch>
            </p:blipFill>
            <p:spPr bwMode="auto">
              <a:xfrm rot="16200000" flipV="1">
                <a:off x="-1997134" y="2162792"/>
                <a:ext cx="4189533" cy="1519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</p:pic>
          <p:sp>
            <p:nvSpPr>
              <p:cNvPr id="129" name="矩形 152"/>
              <p:cNvSpPr>
                <a:spLocks noChangeArrowheads="1"/>
              </p:cNvSpPr>
              <p:nvPr/>
            </p:nvSpPr>
            <p:spPr bwMode="auto">
              <a:xfrm rot="16200000" flipV="1">
                <a:off x="-1946690" y="1946690"/>
                <a:ext cx="3922180" cy="28800"/>
              </a:xfrm>
              <a:prstGeom prst="rect">
                <a:avLst/>
              </a:prstGeom>
              <a:gradFill rotWithShape="1">
                <a:gsLst>
                  <a:gs pos="0">
                    <a:srgbClr val="FFFFFF"/>
                  </a:gs>
                  <a:gs pos="1999">
                    <a:srgbClr val="FFFFFF"/>
                  </a:gs>
                  <a:gs pos="49628">
                    <a:srgbClr val="3F3F3F"/>
                  </a:gs>
                  <a:gs pos="100000">
                    <a:srgbClr val="FFFFFF"/>
                  </a:gs>
                </a:gsLst>
                <a:lin ang="108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99" name="组合 125"/>
            <p:cNvGrpSpPr>
              <a:grpSpLocks/>
            </p:cNvGrpSpPr>
            <p:nvPr/>
          </p:nvGrpSpPr>
          <p:grpSpPr bwMode="auto">
            <a:xfrm>
              <a:off x="2646750" y="157286"/>
              <a:ext cx="126414" cy="3155243"/>
              <a:chOff x="0" y="0"/>
              <a:chExt cx="173622" cy="4333548"/>
            </a:xfrm>
          </p:grpSpPr>
          <p:pic>
            <p:nvPicPr>
              <p:cNvPr id="126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66" r="7204" b="57678"/>
              <a:stretch>
                <a:fillRect/>
              </a:stretch>
            </p:blipFill>
            <p:spPr bwMode="auto">
              <a:xfrm rot="16200000" flipV="1">
                <a:off x="-1997134" y="2162792"/>
                <a:ext cx="4189533" cy="1519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</p:pic>
          <p:sp>
            <p:nvSpPr>
              <p:cNvPr id="127" name="矩形 150"/>
              <p:cNvSpPr>
                <a:spLocks noChangeArrowheads="1"/>
              </p:cNvSpPr>
              <p:nvPr/>
            </p:nvSpPr>
            <p:spPr bwMode="auto">
              <a:xfrm rot="16200000" flipV="1">
                <a:off x="-1946690" y="1946690"/>
                <a:ext cx="3922180" cy="28800"/>
              </a:xfrm>
              <a:prstGeom prst="rect">
                <a:avLst/>
              </a:prstGeom>
              <a:gradFill rotWithShape="1">
                <a:gsLst>
                  <a:gs pos="0">
                    <a:srgbClr val="FFFFFF"/>
                  </a:gs>
                  <a:gs pos="1999">
                    <a:srgbClr val="FFFFFF"/>
                  </a:gs>
                  <a:gs pos="49628">
                    <a:srgbClr val="3F3F3F"/>
                  </a:gs>
                  <a:gs pos="100000">
                    <a:srgbClr val="FFFFFF"/>
                  </a:gs>
                </a:gsLst>
                <a:lin ang="108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100" name="矩形 62"/>
            <p:cNvSpPr>
              <a:spLocks noChangeArrowheads="1"/>
            </p:cNvSpPr>
            <p:nvPr/>
          </p:nvSpPr>
          <p:spPr bwMode="auto">
            <a:xfrm>
              <a:off x="89460" y="-1"/>
              <a:ext cx="2569011" cy="3337092"/>
            </a:xfrm>
            <a:custGeom>
              <a:avLst/>
              <a:gdLst>
                <a:gd name="T0" fmla="*/ 0 w 2569011"/>
                <a:gd name="T1" fmla="*/ 0 h 3512730"/>
                <a:gd name="T2" fmla="*/ 2569011 w 2569011"/>
                <a:gd name="T3" fmla="*/ 0 h 3512730"/>
                <a:gd name="T4" fmla="*/ 2569011 w 2569011"/>
                <a:gd name="T5" fmla="*/ 2777082 h 3512730"/>
                <a:gd name="T6" fmla="*/ 2183786 w 2569011"/>
                <a:gd name="T7" fmla="*/ 3512730 h 3512730"/>
                <a:gd name="T8" fmla="*/ 0 w 2569011"/>
                <a:gd name="T9" fmla="*/ 3512730 h 3512730"/>
                <a:gd name="T10" fmla="*/ 0 w 2569011"/>
                <a:gd name="T11" fmla="*/ 0 h 3512730"/>
                <a:gd name="T12" fmla="*/ 0 w 2569011"/>
                <a:gd name="T13" fmla="*/ 0 h 3512730"/>
                <a:gd name="T14" fmla="*/ 2569011 w 2569011"/>
                <a:gd name="T15" fmla="*/ 3512730 h 3512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569011" h="3512730">
                  <a:moveTo>
                    <a:pt x="0" y="0"/>
                  </a:moveTo>
                  <a:lnTo>
                    <a:pt x="2569011" y="0"/>
                  </a:lnTo>
                  <a:lnTo>
                    <a:pt x="2569011" y="2777082"/>
                  </a:lnTo>
                  <a:lnTo>
                    <a:pt x="2183786" y="3512730"/>
                  </a:lnTo>
                  <a:lnTo>
                    <a:pt x="0" y="351273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F2F2F2"/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grpSp>
          <p:nvGrpSpPr>
            <p:cNvPr id="101" name="组合 127"/>
            <p:cNvGrpSpPr>
              <a:grpSpLocks/>
            </p:cNvGrpSpPr>
            <p:nvPr/>
          </p:nvGrpSpPr>
          <p:grpSpPr bwMode="auto">
            <a:xfrm>
              <a:off x="141888" y="104857"/>
              <a:ext cx="2464153" cy="104858"/>
              <a:chOff x="0" y="0"/>
              <a:chExt cx="3384376" cy="144016"/>
            </a:xfrm>
          </p:grpSpPr>
          <p:sp>
            <p:nvSpPr>
              <p:cNvPr id="110" name="椭圆 13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11" name="椭圆 134"/>
              <p:cNvSpPr>
                <a:spLocks noChangeArrowheads="1"/>
              </p:cNvSpPr>
              <p:nvPr/>
            </p:nvSpPr>
            <p:spPr bwMode="auto">
              <a:xfrm>
                <a:off x="216024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12" name="椭圆 135"/>
              <p:cNvSpPr>
                <a:spLocks noChangeArrowheads="1"/>
              </p:cNvSpPr>
              <p:nvPr/>
            </p:nvSpPr>
            <p:spPr bwMode="auto">
              <a:xfrm>
                <a:off x="432048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13" name="椭圆 136"/>
              <p:cNvSpPr>
                <a:spLocks noChangeArrowheads="1"/>
              </p:cNvSpPr>
              <p:nvPr/>
            </p:nvSpPr>
            <p:spPr bwMode="auto">
              <a:xfrm>
                <a:off x="648072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14" name="椭圆 137"/>
              <p:cNvSpPr>
                <a:spLocks noChangeArrowheads="1"/>
              </p:cNvSpPr>
              <p:nvPr/>
            </p:nvSpPr>
            <p:spPr bwMode="auto">
              <a:xfrm>
                <a:off x="864096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15" name="椭圆 138"/>
              <p:cNvSpPr>
                <a:spLocks noChangeArrowheads="1"/>
              </p:cNvSpPr>
              <p:nvPr/>
            </p:nvSpPr>
            <p:spPr bwMode="auto">
              <a:xfrm>
                <a:off x="1080120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16" name="椭圆 139"/>
              <p:cNvSpPr>
                <a:spLocks noChangeArrowheads="1"/>
              </p:cNvSpPr>
              <p:nvPr/>
            </p:nvSpPr>
            <p:spPr bwMode="auto">
              <a:xfrm>
                <a:off x="1296144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17" name="椭圆 140"/>
              <p:cNvSpPr>
                <a:spLocks noChangeArrowheads="1"/>
              </p:cNvSpPr>
              <p:nvPr/>
            </p:nvSpPr>
            <p:spPr bwMode="auto">
              <a:xfrm>
                <a:off x="1512168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18" name="椭圆 141"/>
              <p:cNvSpPr>
                <a:spLocks noChangeArrowheads="1"/>
              </p:cNvSpPr>
              <p:nvPr/>
            </p:nvSpPr>
            <p:spPr bwMode="auto">
              <a:xfrm>
                <a:off x="1728192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19" name="椭圆 142"/>
              <p:cNvSpPr>
                <a:spLocks noChangeArrowheads="1"/>
              </p:cNvSpPr>
              <p:nvPr/>
            </p:nvSpPr>
            <p:spPr bwMode="auto">
              <a:xfrm>
                <a:off x="1944216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20" name="椭圆 143"/>
              <p:cNvSpPr>
                <a:spLocks noChangeArrowheads="1"/>
              </p:cNvSpPr>
              <p:nvPr/>
            </p:nvSpPr>
            <p:spPr bwMode="auto">
              <a:xfrm>
                <a:off x="2160240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21" name="椭圆 144"/>
              <p:cNvSpPr>
                <a:spLocks noChangeArrowheads="1"/>
              </p:cNvSpPr>
              <p:nvPr/>
            </p:nvSpPr>
            <p:spPr bwMode="auto">
              <a:xfrm>
                <a:off x="2376264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22" name="椭圆 145"/>
              <p:cNvSpPr>
                <a:spLocks noChangeArrowheads="1"/>
              </p:cNvSpPr>
              <p:nvPr/>
            </p:nvSpPr>
            <p:spPr bwMode="auto">
              <a:xfrm>
                <a:off x="2592288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23" name="椭圆 146"/>
              <p:cNvSpPr>
                <a:spLocks noChangeArrowheads="1"/>
              </p:cNvSpPr>
              <p:nvPr/>
            </p:nvSpPr>
            <p:spPr bwMode="auto">
              <a:xfrm>
                <a:off x="2808312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24" name="椭圆 147"/>
              <p:cNvSpPr>
                <a:spLocks noChangeArrowheads="1"/>
              </p:cNvSpPr>
              <p:nvPr/>
            </p:nvSpPr>
            <p:spPr bwMode="auto">
              <a:xfrm>
                <a:off x="3024336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25" name="椭圆 148"/>
              <p:cNvSpPr>
                <a:spLocks noChangeArrowheads="1"/>
              </p:cNvSpPr>
              <p:nvPr/>
            </p:nvSpPr>
            <p:spPr bwMode="auto">
              <a:xfrm>
                <a:off x="3240360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  <p:sp>
          <p:nvSpPr>
            <p:cNvPr id="105" name="TextBox 128"/>
            <p:cNvSpPr>
              <a:spLocks noChangeArrowheads="1"/>
            </p:cNvSpPr>
            <p:nvPr/>
          </p:nvSpPr>
          <p:spPr bwMode="auto">
            <a:xfrm>
              <a:off x="184878" y="878183"/>
              <a:ext cx="2226942" cy="325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0"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000" b="1" dirty="0">
                  <a:solidFill>
                    <a:srgbClr val="0050AA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能够</a:t>
              </a:r>
              <a:endParaRPr lang="zh-CN" altLang="en-US" sz="2400" dirty="0">
                <a:solidFill>
                  <a:srgbClr val="0050AA"/>
                </a:solidFill>
              </a:endParaRPr>
            </a:p>
          </p:txBody>
        </p:sp>
        <p:sp>
          <p:nvSpPr>
            <p:cNvPr id="106" name="TextBox 129"/>
            <p:cNvSpPr>
              <a:spLocks noChangeArrowheads="1"/>
            </p:cNvSpPr>
            <p:nvPr/>
          </p:nvSpPr>
          <p:spPr bwMode="auto">
            <a:xfrm>
              <a:off x="258829" y="1170911"/>
              <a:ext cx="2226942" cy="1882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180000" indent="-180000" algn="just">
                <a:buSzPct val="80000"/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solidFill>
                    <a:srgbClr val="0050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anose="020B0503020204020204" pitchFamily="34" charset="-122"/>
                  <a:sym typeface="Arial" panose="020B0604020202020204" pitchFamily="34" charset="0"/>
                </a:rPr>
                <a:t>用</a:t>
              </a:r>
              <a:r>
                <a:rPr lang="en-US" altLang="zh-CN" sz="2000" dirty="0">
                  <a:solidFill>
                    <a:srgbClr val="0050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anose="020B0503020204020204" pitchFamily="34" charset="-122"/>
                  <a:sym typeface="Arial" panose="020B0604020202020204" pitchFamily="34" charset="0"/>
                </a:rPr>
                <a:t>3</a:t>
              </a:r>
              <a:r>
                <a:rPr lang="zh-CN" altLang="en-US" sz="2000" dirty="0">
                  <a:solidFill>
                    <a:srgbClr val="0050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anose="020B0503020204020204" pitchFamily="34" charset="-122"/>
                  <a:sym typeface="Arial" panose="020B0604020202020204" pitchFamily="34" charset="0"/>
                </a:rPr>
                <a:t>种方法表示关系</a:t>
              </a:r>
              <a:endParaRPr lang="en-US" altLang="zh-CN" sz="2000" dirty="0">
                <a:solidFill>
                  <a:srgbClr val="0050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marL="180000" indent="-180000" algn="just">
                <a:buSzPct val="80000"/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solidFill>
                    <a:srgbClr val="0050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anose="020B0503020204020204" pitchFamily="34" charset="-122"/>
                  <a:sym typeface="Arial" panose="020B0604020202020204" pitchFamily="34" charset="0"/>
                </a:rPr>
                <a:t>判定关系性质</a:t>
              </a:r>
              <a:endParaRPr lang="en-US" altLang="zh-CN" sz="2000" dirty="0">
                <a:solidFill>
                  <a:srgbClr val="0050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marL="180000" indent="-180000" algn="just">
                <a:buSzPct val="80000"/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solidFill>
                    <a:srgbClr val="0050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anose="020B0503020204020204" pitchFamily="34" charset="-122"/>
                  <a:sym typeface="Arial" panose="020B0604020202020204" pitchFamily="34" charset="0"/>
                </a:rPr>
                <a:t>进行关系运算</a:t>
              </a:r>
              <a:endParaRPr lang="en-US" altLang="zh-CN" sz="2000" dirty="0">
                <a:solidFill>
                  <a:srgbClr val="0050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marL="180000" indent="-180000" algn="just">
                <a:buSzPct val="80000"/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solidFill>
                    <a:srgbClr val="0050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anose="020B0503020204020204" pitchFamily="34" charset="-122"/>
                  <a:sym typeface="Arial" panose="020B0604020202020204" pitchFamily="34" charset="0"/>
                </a:rPr>
                <a:t>求等价类和商集</a:t>
              </a:r>
              <a:endParaRPr lang="en-US" altLang="zh-CN" sz="2000" dirty="0">
                <a:solidFill>
                  <a:srgbClr val="0050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marL="180000" indent="-180000" algn="just">
                <a:buSzPct val="80000"/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solidFill>
                    <a:srgbClr val="0050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anose="020B0503020204020204" pitchFamily="34" charset="-122"/>
                  <a:sym typeface="Arial" panose="020B0604020202020204" pitchFamily="34" charset="0"/>
                </a:rPr>
                <a:t>进行关系问题的证明</a:t>
              </a:r>
              <a:endParaRPr lang="zh-CN" altLang="en-US" sz="2000" dirty="0">
                <a:solidFill>
                  <a:srgbClr val="0050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endParaRPr>
            </a:p>
          </p:txBody>
        </p:sp>
        <p:sp>
          <p:nvSpPr>
            <p:cNvPr id="107" name="等腰三角形 130"/>
            <p:cNvSpPr>
              <a:spLocks noChangeArrowheads="1"/>
            </p:cNvSpPr>
            <p:nvPr/>
          </p:nvSpPr>
          <p:spPr bwMode="auto">
            <a:xfrm rot="17400000">
              <a:off x="2060473" y="2872743"/>
              <a:ext cx="556182" cy="372515"/>
            </a:xfrm>
            <a:prstGeom prst="triangle">
              <a:avLst>
                <a:gd name="adj" fmla="val 50000"/>
              </a:avLst>
            </a:prstGeom>
            <a:gradFill rotWithShape="1">
              <a:gsLst>
                <a:gs pos="0">
                  <a:srgbClr val="7F7F7F"/>
                </a:gs>
                <a:gs pos="29999">
                  <a:srgbClr val="F2F2F2"/>
                </a:gs>
                <a:gs pos="56999">
                  <a:srgbClr val="BFBFBF"/>
                </a:gs>
                <a:gs pos="100000">
                  <a:srgbClr val="BFBFBF"/>
                </a:gs>
              </a:gsLst>
              <a:lin ang="162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b="1" i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08" name="矩形 131"/>
            <p:cNvSpPr>
              <a:spLocks noChangeArrowheads="1"/>
            </p:cNvSpPr>
            <p:nvPr/>
          </p:nvSpPr>
          <p:spPr bwMode="auto">
            <a:xfrm>
              <a:off x="89706" y="467605"/>
              <a:ext cx="2557065" cy="351273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b="1" i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09" name="TextBox 132"/>
            <p:cNvSpPr>
              <a:spLocks noChangeArrowheads="1"/>
            </p:cNvSpPr>
            <p:nvPr/>
          </p:nvSpPr>
          <p:spPr bwMode="auto">
            <a:xfrm>
              <a:off x="373610" y="433262"/>
              <a:ext cx="2010917" cy="459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</a:pPr>
              <a:r>
                <a:rPr lang="zh-CN" altLang="en-US" sz="2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微软雅黑" panose="020B0503020204020204" pitchFamily="34" charset="-122"/>
                  <a:sym typeface="Arial Black" panose="020B0A04020102020204" pitchFamily="34" charset="0"/>
                </a:rPr>
                <a:t>应用</a:t>
              </a:r>
            </a:p>
          </p:txBody>
        </p:sp>
      </p:grpSp>
      <p:grpSp>
        <p:nvGrpSpPr>
          <p:cNvPr id="65" name="组合 92"/>
          <p:cNvGrpSpPr>
            <a:grpSpLocks/>
          </p:cNvGrpSpPr>
          <p:nvPr/>
        </p:nvGrpSpPr>
        <p:grpSpPr bwMode="auto">
          <a:xfrm>
            <a:off x="4752000" y="1044000"/>
            <a:ext cx="2161051" cy="3635398"/>
            <a:chOff x="0" y="0"/>
            <a:chExt cx="2773164" cy="3941407"/>
          </a:xfrm>
        </p:grpSpPr>
        <p:grpSp>
          <p:nvGrpSpPr>
            <p:cNvPr id="66" name="组合 93"/>
            <p:cNvGrpSpPr>
              <a:grpSpLocks/>
            </p:cNvGrpSpPr>
            <p:nvPr/>
          </p:nvGrpSpPr>
          <p:grpSpPr bwMode="auto">
            <a:xfrm flipH="1">
              <a:off x="0" y="174018"/>
              <a:ext cx="126414" cy="3155243"/>
              <a:chOff x="0" y="0"/>
              <a:chExt cx="173622" cy="4333548"/>
            </a:xfrm>
          </p:grpSpPr>
          <p:pic>
            <p:nvPicPr>
              <p:cNvPr id="95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66" r="7204" b="57678"/>
              <a:stretch>
                <a:fillRect/>
              </a:stretch>
            </p:blipFill>
            <p:spPr bwMode="auto">
              <a:xfrm rot="16200000" flipV="1">
                <a:off x="-1997134" y="2162792"/>
                <a:ext cx="4189533" cy="1519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</p:pic>
          <p:sp>
            <p:nvSpPr>
              <p:cNvPr id="96" name="矩形 121"/>
              <p:cNvSpPr>
                <a:spLocks noChangeArrowheads="1"/>
              </p:cNvSpPr>
              <p:nvPr/>
            </p:nvSpPr>
            <p:spPr bwMode="auto">
              <a:xfrm rot="16200000" flipV="1">
                <a:off x="-1946690" y="1946690"/>
                <a:ext cx="3922180" cy="28800"/>
              </a:xfrm>
              <a:prstGeom prst="rect">
                <a:avLst/>
              </a:prstGeom>
              <a:gradFill rotWithShape="1">
                <a:gsLst>
                  <a:gs pos="0">
                    <a:srgbClr val="FFFFFF"/>
                  </a:gs>
                  <a:gs pos="1999">
                    <a:srgbClr val="FFFFFF"/>
                  </a:gs>
                  <a:gs pos="49628">
                    <a:srgbClr val="3F3F3F"/>
                  </a:gs>
                  <a:gs pos="100000">
                    <a:srgbClr val="FFFFFF"/>
                  </a:gs>
                </a:gsLst>
                <a:lin ang="108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67" name="组合 94"/>
            <p:cNvGrpSpPr>
              <a:grpSpLocks/>
            </p:cNvGrpSpPr>
            <p:nvPr/>
          </p:nvGrpSpPr>
          <p:grpSpPr bwMode="auto">
            <a:xfrm>
              <a:off x="2646750" y="157286"/>
              <a:ext cx="126414" cy="3155243"/>
              <a:chOff x="0" y="0"/>
              <a:chExt cx="173622" cy="4333548"/>
            </a:xfrm>
          </p:grpSpPr>
          <p:pic>
            <p:nvPicPr>
              <p:cNvPr id="93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66" r="7204" b="57678"/>
              <a:stretch>
                <a:fillRect/>
              </a:stretch>
            </p:blipFill>
            <p:spPr bwMode="auto">
              <a:xfrm rot="16200000" flipV="1">
                <a:off x="-1997134" y="2162792"/>
                <a:ext cx="4189533" cy="1519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</p:pic>
          <p:sp>
            <p:nvSpPr>
              <p:cNvPr id="94" name="矩形 119"/>
              <p:cNvSpPr>
                <a:spLocks noChangeArrowheads="1"/>
              </p:cNvSpPr>
              <p:nvPr/>
            </p:nvSpPr>
            <p:spPr bwMode="auto">
              <a:xfrm rot="16200000" flipV="1">
                <a:off x="-1946690" y="1946690"/>
                <a:ext cx="3922180" cy="28800"/>
              </a:xfrm>
              <a:prstGeom prst="rect">
                <a:avLst/>
              </a:prstGeom>
              <a:gradFill rotWithShape="1">
                <a:gsLst>
                  <a:gs pos="0">
                    <a:srgbClr val="FFFFFF"/>
                  </a:gs>
                  <a:gs pos="1999">
                    <a:srgbClr val="FFFFFF"/>
                  </a:gs>
                  <a:gs pos="49628">
                    <a:srgbClr val="3F3F3F"/>
                  </a:gs>
                  <a:gs pos="100000">
                    <a:srgbClr val="FFFFFF"/>
                  </a:gs>
                </a:gsLst>
                <a:lin ang="108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68" name="矩形 62"/>
            <p:cNvSpPr>
              <a:spLocks noChangeArrowheads="1"/>
            </p:cNvSpPr>
            <p:nvPr/>
          </p:nvSpPr>
          <p:spPr bwMode="auto">
            <a:xfrm>
              <a:off x="89462" y="0"/>
              <a:ext cx="2569011" cy="3903030"/>
            </a:xfrm>
            <a:custGeom>
              <a:avLst/>
              <a:gdLst>
                <a:gd name="T0" fmla="*/ 0 w 2569011"/>
                <a:gd name="T1" fmla="*/ 0 h 3512730"/>
                <a:gd name="T2" fmla="*/ 2569011 w 2569011"/>
                <a:gd name="T3" fmla="*/ 0 h 3512730"/>
                <a:gd name="T4" fmla="*/ 2569011 w 2569011"/>
                <a:gd name="T5" fmla="*/ 2777082 h 3512730"/>
                <a:gd name="T6" fmla="*/ 2183786 w 2569011"/>
                <a:gd name="T7" fmla="*/ 3512730 h 3512730"/>
                <a:gd name="T8" fmla="*/ 0 w 2569011"/>
                <a:gd name="T9" fmla="*/ 3512730 h 3512730"/>
                <a:gd name="T10" fmla="*/ 0 w 2569011"/>
                <a:gd name="T11" fmla="*/ 0 h 3512730"/>
                <a:gd name="T12" fmla="*/ 0 w 2569011"/>
                <a:gd name="T13" fmla="*/ 0 h 3512730"/>
                <a:gd name="T14" fmla="*/ 2569011 w 2569011"/>
                <a:gd name="T15" fmla="*/ 3512730 h 3512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569011" h="3512730">
                  <a:moveTo>
                    <a:pt x="0" y="0"/>
                  </a:moveTo>
                  <a:lnTo>
                    <a:pt x="2569011" y="0"/>
                  </a:lnTo>
                  <a:lnTo>
                    <a:pt x="2569011" y="2777082"/>
                  </a:lnTo>
                  <a:lnTo>
                    <a:pt x="2183786" y="3512730"/>
                  </a:lnTo>
                  <a:lnTo>
                    <a:pt x="0" y="351273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F2F2F2"/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grpSp>
          <p:nvGrpSpPr>
            <p:cNvPr id="69" name="组合 96"/>
            <p:cNvGrpSpPr>
              <a:grpSpLocks/>
            </p:cNvGrpSpPr>
            <p:nvPr/>
          </p:nvGrpSpPr>
          <p:grpSpPr bwMode="auto">
            <a:xfrm>
              <a:off x="141888" y="104857"/>
              <a:ext cx="2464153" cy="104858"/>
              <a:chOff x="0" y="0"/>
              <a:chExt cx="3384376" cy="144016"/>
            </a:xfrm>
          </p:grpSpPr>
          <p:sp>
            <p:nvSpPr>
              <p:cNvPr id="75" name="椭圆 102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76" name="椭圆 103"/>
              <p:cNvSpPr>
                <a:spLocks noChangeArrowheads="1"/>
              </p:cNvSpPr>
              <p:nvPr/>
            </p:nvSpPr>
            <p:spPr bwMode="auto">
              <a:xfrm>
                <a:off x="216024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77" name="椭圆 104"/>
              <p:cNvSpPr>
                <a:spLocks noChangeArrowheads="1"/>
              </p:cNvSpPr>
              <p:nvPr/>
            </p:nvSpPr>
            <p:spPr bwMode="auto">
              <a:xfrm>
                <a:off x="432048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78" name="椭圆 105"/>
              <p:cNvSpPr>
                <a:spLocks noChangeArrowheads="1"/>
              </p:cNvSpPr>
              <p:nvPr/>
            </p:nvSpPr>
            <p:spPr bwMode="auto">
              <a:xfrm>
                <a:off x="648072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79" name="椭圆 106"/>
              <p:cNvSpPr>
                <a:spLocks noChangeArrowheads="1"/>
              </p:cNvSpPr>
              <p:nvPr/>
            </p:nvSpPr>
            <p:spPr bwMode="auto">
              <a:xfrm>
                <a:off x="864096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80" name="椭圆 107"/>
              <p:cNvSpPr>
                <a:spLocks noChangeArrowheads="1"/>
              </p:cNvSpPr>
              <p:nvPr/>
            </p:nvSpPr>
            <p:spPr bwMode="auto">
              <a:xfrm>
                <a:off x="1080120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81" name="椭圆 108"/>
              <p:cNvSpPr>
                <a:spLocks noChangeArrowheads="1"/>
              </p:cNvSpPr>
              <p:nvPr/>
            </p:nvSpPr>
            <p:spPr bwMode="auto">
              <a:xfrm>
                <a:off x="1296144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82" name="椭圆 109"/>
              <p:cNvSpPr>
                <a:spLocks noChangeArrowheads="1"/>
              </p:cNvSpPr>
              <p:nvPr/>
            </p:nvSpPr>
            <p:spPr bwMode="auto">
              <a:xfrm>
                <a:off x="1512168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83" name="椭圆 110"/>
              <p:cNvSpPr>
                <a:spLocks noChangeArrowheads="1"/>
              </p:cNvSpPr>
              <p:nvPr/>
            </p:nvSpPr>
            <p:spPr bwMode="auto">
              <a:xfrm>
                <a:off x="1728192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84" name="椭圆 111"/>
              <p:cNvSpPr>
                <a:spLocks noChangeArrowheads="1"/>
              </p:cNvSpPr>
              <p:nvPr/>
            </p:nvSpPr>
            <p:spPr bwMode="auto">
              <a:xfrm>
                <a:off x="1944216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85" name="椭圆 112"/>
              <p:cNvSpPr>
                <a:spLocks noChangeArrowheads="1"/>
              </p:cNvSpPr>
              <p:nvPr/>
            </p:nvSpPr>
            <p:spPr bwMode="auto">
              <a:xfrm>
                <a:off x="2160240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86" name="椭圆 113"/>
              <p:cNvSpPr>
                <a:spLocks noChangeArrowheads="1"/>
              </p:cNvSpPr>
              <p:nvPr/>
            </p:nvSpPr>
            <p:spPr bwMode="auto">
              <a:xfrm>
                <a:off x="2376264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87" name="椭圆 114"/>
              <p:cNvSpPr>
                <a:spLocks noChangeArrowheads="1"/>
              </p:cNvSpPr>
              <p:nvPr/>
            </p:nvSpPr>
            <p:spPr bwMode="auto">
              <a:xfrm>
                <a:off x="2592288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88" name="椭圆 115"/>
              <p:cNvSpPr>
                <a:spLocks noChangeArrowheads="1"/>
              </p:cNvSpPr>
              <p:nvPr/>
            </p:nvSpPr>
            <p:spPr bwMode="auto">
              <a:xfrm>
                <a:off x="2808312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89" name="椭圆 116"/>
              <p:cNvSpPr>
                <a:spLocks noChangeArrowheads="1"/>
              </p:cNvSpPr>
              <p:nvPr/>
            </p:nvSpPr>
            <p:spPr bwMode="auto">
              <a:xfrm>
                <a:off x="3024336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90" name="椭圆 117"/>
              <p:cNvSpPr>
                <a:spLocks noChangeArrowheads="1"/>
              </p:cNvSpPr>
              <p:nvPr/>
            </p:nvSpPr>
            <p:spPr bwMode="auto">
              <a:xfrm>
                <a:off x="3240360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  <p:sp>
          <p:nvSpPr>
            <p:cNvPr id="70" name="TextBox 97"/>
            <p:cNvSpPr>
              <a:spLocks noChangeArrowheads="1"/>
            </p:cNvSpPr>
            <p:nvPr/>
          </p:nvSpPr>
          <p:spPr bwMode="auto">
            <a:xfrm>
              <a:off x="184788" y="975758"/>
              <a:ext cx="2226941" cy="400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SzPct val="80000"/>
              </a:pPr>
              <a:r>
                <a:rPr lang="zh-CN" altLang="en-US" sz="2000" b="1" dirty="0">
                  <a:solidFill>
                    <a:srgbClr val="0050AA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能够</a:t>
              </a:r>
              <a:endParaRPr lang="zh-CN" altLang="en-US" sz="2000" b="1" dirty="0">
                <a:solidFill>
                  <a:srgbClr val="0050AA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72" name="等腰三角形 99"/>
            <p:cNvSpPr>
              <a:spLocks noChangeArrowheads="1"/>
            </p:cNvSpPr>
            <p:nvPr/>
          </p:nvSpPr>
          <p:spPr bwMode="auto">
            <a:xfrm rot="17700000">
              <a:off x="1853953" y="3362733"/>
              <a:ext cx="741576" cy="415772"/>
            </a:xfrm>
            <a:prstGeom prst="triangle">
              <a:avLst>
                <a:gd name="adj" fmla="val 50000"/>
              </a:avLst>
            </a:prstGeom>
            <a:gradFill rotWithShape="1">
              <a:gsLst>
                <a:gs pos="0">
                  <a:srgbClr val="7F7F7F"/>
                </a:gs>
                <a:gs pos="29999">
                  <a:srgbClr val="F2F2F2"/>
                </a:gs>
                <a:gs pos="56999">
                  <a:srgbClr val="BFBFBF"/>
                </a:gs>
                <a:gs pos="100000">
                  <a:srgbClr val="BFBFBF"/>
                </a:gs>
              </a:gsLst>
              <a:lin ang="162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b="1" i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3" name="矩形 100"/>
            <p:cNvSpPr>
              <a:spLocks noChangeArrowheads="1"/>
            </p:cNvSpPr>
            <p:nvPr/>
          </p:nvSpPr>
          <p:spPr bwMode="auto">
            <a:xfrm>
              <a:off x="89706" y="467605"/>
              <a:ext cx="2557065" cy="435594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b="1" i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4" name="TextBox 101"/>
            <p:cNvSpPr>
              <a:spLocks noChangeArrowheads="1"/>
            </p:cNvSpPr>
            <p:nvPr/>
          </p:nvSpPr>
          <p:spPr bwMode="auto">
            <a:xfrm>
              <a:off x="265685" y="438278"/>
              <a:ext cx="2010917" cy="459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</a:pPr>
              <a:r>
                <a:rPr lang="zh-CN" altLang="en-US" sz="2000" b="1" dirty="0">
                  <a:solidFill>
                    <a:srgbClr val="FFFFFF"/>
                  </a:solidFill>
                  <a:latin typeface="Arial Black" panose="020B0A04020102020204" pitchFamily="34" charset="0"/>
                  <a:ea typeface="微软雅黑" panose="020B0503020204020204" pitchFamily="34" charset="-122"/>
                  <a:sym typeface="Arial Black" panose="020B0A04020102020204" pitchFamily="34" charset="0"/>
                </a:rPr>
                <a:t>综合</a:t>
              </a:r>
            </a:p>
          </p:txBody>
        </p:sp>
        <p:sp>
          <p:nvSpPr>
            <p:cNvPr id="248" name="TextBox 97">
              <a:extLst>
                <a:ext uri="{FF2B5EF4-FFF2-40B4-BE49-F238E27FC236}">
                  <a16:creationId xmlns:a16="http://schemas.microsoft.com/office/drawing/2014/main" id="{554E1915-B5DD-470B-9DB0-4408632792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182" y="1366062"/>
              <a:ext cx="2226941" cy="1768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180000" indent="-180000" algn="just">
                <a:buSzPct val="80000"/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solidFill>
                    <a:srgbClr val="0050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anose="020B0503020204020204" pitchFamily="34" charset="-122"/>
                  <a:sym typeface="Arial" panose="020B0604020202020204" pitchFamily="34" charset="0"/>
                </a:rPr>
                <a:t>建立概念之间的联系</a:t>
              </a:r>
              <a:endParaRPr lang="en-US" altLang="zh-CN" sz="2000" dirty="0">
                <a:solidFill>
                  <a:srgbClr val="0050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marL="180000" indent="-180000" algn="just">
                <a:buSzPct val="80000"/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solidFill>
                    <a:srgbClr val="0050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anose="020B0503020204020204" pitchFamily="34" charset="-122"/>
                </a:rPr>
                <a:t>用关系理论解决实际问题</a:t>
              </a:r>
              <a:endParaRPr lang="en-US" altLang="zh-CN" sz="2000" dirty="0">
                <a:solidFill>
                  <a:srgbClr val="0050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endParaRPr>
            </a:p>
          </p:txBody>
        </p:sp>
      </p:grpSp>
      <p:grpSp>
        <p:nvGrpSpPr>
          <p:cNvPr id="160" name="组合 92"/>
          <p:cNvGrpSpPr>
            <a:grpSpLocks/>
          </p:cNvGrpSpPr>
          <p:nvPr/>
        </p:nvGrpSpPr>
        <p:grpSpPr bwMode="auto">
          <a:xfrm>
            <a:off x="6624000" y="2772000"/>
            <a:ext cx="2016000" cy="3240000"/>
            <a:chOff x="0" y="0"/>
            <a:chExt cx="2773164" cy="3512730"/>
          </a:xfrm>
        </p:grpSpPr>
        <p:grpSp>
          <p:nvGrpSpPr>
            <p:cNvPr id="161" name="组合 93"/>
            <p:cNvGrpSpPr>
              <a:grpSpLocks/>
            </p:cNvGrpSpPr>
            <p:nvPr/>
          </p:nvGrpSpPr>
          <p:grpSpPr bwMode="auto">
            <a:xfrm flipH="1">
              <a:off x="0" y="174018"/>
              <a:ext cx="126414" cy="3155243"/>
              <a:chOff x="0" y="0"/>
              <a:chExt cx="173622" cy="4333548"/>
            </a:xfrm>
          </p:grpSpPr>
          <p:pic>
            <p:nvPicPr>
              <p:cNvPr id="188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66" r="7204" b="57678"/>
              <a:stretch>
                <a:fillRect/>
              </a:stretch>
            </p:blipFill>
            <p:spPr bwMode="auto">
              <a:xfrm rot="16200000" flipV="1">
                <a:off x="-1997134" y="2162792"/>
                <a:ext cx="4189533" cy="1519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</p:pic>
          <p:sp>
            <p:nvSpPr>
              <p:cNvPr id="189" name="矩形 121"/>
              <p:cNvSpPr>
                <a:spLocks noChangeArrowheads="1"/>
              </p:cNvSpPr>
              <p:nvPr/>
            </p:nvSpPr>
            <p:spPr bwMode="auto">
              <a:xfrm rot="16200000" flipV="1">
                <a:off x="-1946690" y="1946690"/>
                <a:ext cx="3922180" cy="28800"/>
              </a:xfrm>
              <a:prstGeom prst="rect">
                <a:avLst/>
              </a:prstGeom>
              <a:gradFill rotWithShape="1">
                <a:gsLst>
                  <a:gs pos="0">
                    <a:srgbClr val="FFFFFF"/>
                  </a:gs>
                  <a:gs pos="1999">
                    <a:srgbClr val="FFFFFF"/>
                  </a:gs>
                  <a:gs pos="49628">
                    <a:srgbClr val="3F3F3F"/>
                  </a:gs>
                  <a:gs pos="100000">
                    <a:srgbClr val="FFFFFF"/>
                  </a:gs>
                </a:gsLst>
                <a:lin ang="108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162" name="组合 94"/>
            <p:cNvGrpSpPr>
              <a:grpSpLocks/>
            </p:cNvGrpSpPr>
            <p:nvPr/>
          </p:nvGrpSpPr>
          <p:grpSpPr bwMode="auto">
            <a:xfrm>
              <a:off x="2646750" y="157286"/>
              <a:ext cx="126414" cy="3155243"/>
              <a:chOff x="0" y="0"/>
              <a:chExt cx="173622" cy="4333548"/>
            </a:xfrm>
          </p:grpSpPr>
          <p:pic>
            <p:nvPicPr>
              <p:cNvPr id="186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66" r="7204" b="57678"/>
              <a:stretch>
                <a:fillRect/>
              </a:stretch>
            </p:blipFill>
            <p:spPr bwMode="auto">
              <a:xfrm rot="16200000" flipV="1">
                <a:off x="-1997134" y="2162792"/>
                <a:ext cx="4189533" cy="1519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</p:pic>
          <p:sp>
            <p:nvSpPr>
              <p:cNvPr id="187" name="矩形 119"/>
              <p:cNvSpPr>
                <a:spLocks noChangeArrowheads="1"/>
              </p:cNvSpPr>
              <p:nvPr/>
            </p:nvSpPr>
            <p:spPr bwMode="auto">
              <a:xfrm rot="16200000" flipV="1">
                <a:off x="-1946690" y="1946690"/>
                <a:ext cx="3922180" cy="28800"/>
              </a:xfrm>
              <a:prstGeom prst="rect">
                <a:avLst/>
              </a:prstGeom>
              <a:gradFill rotWithShape="1">
                <a:gsLst>
                  <a:gs pos="0">
                    <a:srgbClr val="FFFFFF"/>
                  </a:gs>
                  <a:gs pos="1999">
                    <a:srgbClr val="FFFFFF"/>
                  </a:gs>
                  <a:gs pos="49628">
                    <a:srgbClr val="3F3F3F"/>
                  </a:gs>
                  <a:gs pos="100000">
                    <a:srgbClr val="FFFFFF"/>
                  </a:gs>
                </a:gsLst>
                <a:lin ang="108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163" name="矩形 62"/>
            <p:cNvSpPr>
              <a:spLocks noChangeArrowheads="1"/>
            </p:cNvSpPr>
            <p:nvPr/>
          </p:nvSpPr>
          <p:spPr bwMode="auto">
            <a:xfrm>
              <a:off x="89460" y="0"/>
              <a:ext cx="2569011" cy="3512730"/>
            </a:xfrm>
            <a:custGeom>
              <a:avLst/>
              <a:gdLst>
                <a:gd name="T0" fmla="*/ 0 w 2569011"/>
                <a:gd name="T1" fmla="*/ 0 h 3512730"/>
                <a:gd name="T2" fmla="*/ 2569011 w 2569011"/>
                <a:gd name="T3" fmla="*/ 0 h 3512730"/>
                <a:gd name="T4" fmla="*/ 2569011 w 2569011"/>
                <a:gd name="T5" fmla="*/ 2777082 h 3512730"/>
                <a:gd name="T6" fmla="*/ 2183786 w 2569011"/>
                <a:gd name="T7" fmla="*/ 3512730 h 3512730"/>
                <a:gd name="T8" fmla="*/ 0 w 2569011"/>
                <a:gd name="T9" fmla="*/ 3512730 h 3512730"/>
                <a:gd name="T10" fmla="*/ 0 w 2569011"/>
                <a:gd name="T11" fmla="*/ 0 h 3512730"/>
                <a:gd name="T12" fmla="*/ 0 w 2569011"/>
                <a:gd name="T13" fmla="*/ 0 h 3512730"/>
                <a:gd name="T14" fmla="*/ 2569011 w 2569011"/>
                <a:gd name="T15" fmla="*/ 3512730 h 3512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569011" h="3512730">
                  <a:moveTo>
                    <a:pt x="0" y="0"/>
                  </a:moveTo>
                  <a:lnTo>
                    <a:pt x="2569011" y="0"/>
                  </a:lnTo>
                  <a:lnTo>
                    <a:pt x="2569011" y="2777082"/>
                  </a:lnTo>
                  <a:lnTo>
                    <a:pt x="2183786" y="3512730"/>
                  </a:lnTo>
                  <a:lnTo>
                    <a:pt x="0" y="351273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F2F2F2"/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grpSp>
          <p:nvGrpSpPr>
            <p:cNvPr id="164" name="组合 96"/>
            <p:cNvGrpSpPr>
              <a:grpSpLocks/>
            </p:cNvGrpSpPr>
            <p:nvPr/>
          </p:nvGrpSpPr>
          <p:grpSpPr bwMode="auto">
            <a:xfrm>
              <a:off x="141888" y="104857"/>
              <a:ext cx="2464153" cy="104858"/>
              <a:chOff x="0" y="0"/>
              <a:chExt cx="3384376" cy="144016"/>
            </a:xfrm>
          </p:grpSpPr>
          <p:sp>
            <p:nvSpPr>
              <p:cNvPr id="170" name="椭圆 102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71" name="椭圆 103"/>
              <p:cNvSpPr>
                <a:spLocks noChangeArrowheads="1"/>
              </p:cNvSpPr>
              <p:nvPr/>
            </p:nvSpPr>
            <p:spPr bwMode="auto">
              <a:xfrm>
                <a:off x="216024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72" name="椭圆 104"/>
              <p:cNvSpPr>
                <a:spLocks noChangeArrowheads="1"/>
              </p:cNvSpPr>
              <p:nvPr/>
            </p:nvSpPr>
            <p:spPr bwMode="auto">
              <a:xfrm>
                <a:off x="432048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73" name="椭圆 105"/>
              <p:cNvSpPr>
                <a:spLocks noChangeArrowheads="1"/>
              </p:cNvSpPr>
              <p:nvPr/>
            </p:nvSpPr>
            <p:spPr bwMode="auto">
              <a:xfrm>
                <a:off x="648072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74" name="椭圆 106"/>
              <p:cNvSpPr>
                <a:spLocks noChangeArrowheads="1"/>
              </p:cNvSpPr>
              <p:nvPr/>
            </p:nvSpPr>
            <p:spPr bwMode="auto">
              <a:xfrm>
                <a:off x="864096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75" name="椭圆 107"/>
              <p:cNvSpPr>
                <a:spLocks noChangeArrowheads="1"/>
              </p:cNvSpPr>
              <p:nvPr/>
            </p:nvSpPr>
            <p:spPr bwMode="auto">
              <a:xfrm>
                <a:off x="1080120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76" name="椭圆 108"/>
              <p:cNvSpPr>
                <a:spLocks noChangeArrowheads="1"/>
              </p:cNvSpPr>
              <p:nvPr/>
            </p:nvSpPr>
            <p:spPr bwMode="auto">
              <a:xfrm>
                <a:off x="1296144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77" name="椭圆 109"/>
              <p:cNvSpPr>
                <a:spLocks noChangeArrowheads="1"/>
              </p:cNvSpPr>
              <p:nvPr/>
            </p:nvSpPr>
            <p:spPr bwMode="auto">
              <a:xfrm>
                <a:off x="1512168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78" name="椭圆 110"/>
              <p:cNvSpPr>
                <a:spLocks noChangeArrowheads="1"/>
              </p:cNvSpPr>
              <p:nvPr/>
            </p:nvSpPr>
            <p:spPr bwMode="auto">
              <a:xfrm>
                <a:off x="1728192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79" name="椭圆 111"/>
              <p:cNvSpPr>
                <a:spLocks noChangeArrowheads="1"/>
              </p:cNvSpPr>
              <p:nvPr/>
            </p:nvSpPr>
            <p:spPr bwMode="auto">
              <a:xfrm>
                <a:off x="1944216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80" name="椭圆 112"/>
              <p:cNvSpPr>
                <a:spLocks noChangeArrowheads="1"/>
              </p:cNvSpPr>
              <p:nvPr/>
            </p:nvSpPr>
            <p:spPr bwMode="auto">
              <a:xfrm>
                <a:off x="2160240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81" name="椭圆 113"/>
              <p:cNvSpPr>
                <a:spLocks noChangeArrowheads="1"/>
              </p:cNvSpPr>
              <p:nvPr/>
            </p:nvSpPr>
            <p:spPr bwMode="auto">
              <a:xfrm>
                <a:off x="2376264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82" name="椭圆 114"/>
              <p:cNvSpPr>
                <a:spLocks noChangeArrowheads="1"/>
              </p:cNvSpPr>
              <p:nvPr/>
            </p:nvSpPr>
            <p:spPr bwMode="auto">
              <a:xfrm>
                <a:off x="2592288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83" name="椭圆 115"/>
              <p:cNvSpPr>
                <a:spLocks noChangeArrowheads="1"/>
              </p:cNvSpPr>
              <p:nvPr/>
            </p:nvSpPr>
            <p:spPr bwMode="auto">
              <a:xfrm>
                <a:off x="2808312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84" name="椭圆 116"/>
              <p:cNvSpPr>
                <a:spLocks noChangeArrowheads="1"/>
              </p:cNvSpPr>
              <p:nvPr/>
            </p:nvSpPr>
            <p:spPr bwMode="auto">
              <a:xfrm>
                <a:off x="3024336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85" name="椭圆 117"/>
              <p:cNvSpPr>
                <a:spLocks noChangeArrowheads="1"/>
              </p:cNvSpPr>
              <p:nvPr/>
            </p:nvSpPr>
            <p:spPr bwMode="auto">
              <a:xfrm>
                <a:off x="3240360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  <p:sp>
          <p:nvSpPr>
            <p:cNvPr id="165" name="TextBox 97"/>
            <p:cNvSpPr>
              <a:spLocks noChangeArrowheads="1"/>
            </p:cNvSpPr>
            <p:nvPr/>
          </p:nvSpPr>
          <p:spPr bwMode="auto">
            <a:xfrm>
              <a:off x="148562" y="982058"/>
              <a:ext cx="2226941" cy="400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SzPct val="80000"/>
              </a:pPr>
              <a:r>
                <a:rPr lang="zh-CN" altLang="en-US" sz="2000" b="1" dirty="0">
                  <a:solidFill>
                    <a:srgbClr val="0050AA"/>
                  </a:solidFill>
                  <a:ea typeface="微软雅黑" panose="020B0503020204020204" pitchFamily="34" charset="-122"/>
                </a:rPr>
                <a:t>能够</a:t>
              </a:r>
            </a:p>
          </p:txBody>
        </p:sp>
        <p:sp>
          <p:nvSpPr>
            <p:cNvPr id="167" name="等腰三角形 99"/>
            <p:cNvSpPr>
              <a:spLocks noChangeArrowheads="1"/>
            </p:cNvSpPr>
            <p:nvPr/>
          </p:nvSpPr>
          <p:spPr bwMode="auto">
            <a:xfrm rot="-3765558">
              <a:off x="1843724" y="2830982"/>
              <a:ext cx="856882" cy="450700"/>
            </a:xfrm>
            <a:prstGeom prst="triangle">
              <a:avLst>
                <a:gd name="adj" fmla="val 50000"/>
              </a:avLst>
            </a:prstGeom>
            <a:gradFill rotWithShape="1">
              <a:gsLst>
                <a:gs pos="0">
                  <a:srgbClr val="7F7F7F"/>
                </a:gs>
                <a:gs pos="29999">
                  <a:srgbClr val="F2F2F2"/>
                </a:gs>
                <a:gs pos="56999">
                  <a:srgbClr val="BFBFBF"/>
                </a:gs>
                <a:gs pos="100000">
                  <a:srgbClr val="BFBFBF"/>
                </a:gs>
              </a:gsLst>
              <a:lin ang="162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b="1" i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68" name="矩形 100"/>
            <p:cNvSpPr>
              <a:spLocks noChangeArrowheads="1"/>
            </p:cNvSpPr>
            <p:nvPr/>
          </p:nvSpPr>
          <p:spPr bwMode="auto">
            <a:xfrm>
              <a:off x="89706" y="467605"/>
              <a:ext cx="2557065" cy="435594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b="1" i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69" name="TextBox 101"/>
            <p:cNvSpPr>
              <a:spLocks noChangeArrowheads="1"/>
            </p:cNvSpPr>
            <p:nvPr/>
          </p:nvSpPr>
          <p:spPr bwMode="auto">
            <a:xfrm>
              <a:off x="265685" y="438278"/>
              <a:ext cx="2010917" cy="459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</a:pPr>
              <a:r>
                <a:rPr lang="zh-CN" altLang="en-US" sz="2000" b="1" dirty="0">
                  <a:solidFill>
                    <a:srgbClr val="FFFFFF"/>
                  </a:solidFill>
                  <a:latin typeface="Arial Black" panose="020B0A04020102020204" pitchFamily="34" charset="0"/>
                  <a:ea typeface="微软雅黑" panose="020B0503020204020204" pitchFamily="34" charset="-122"/>
                  <a:sym typeface="Arial Black" panose="020B0A04020102020204" pitchFamily="34" charset="0"/>
                </a:rPr>
                <a:t>人文维度</a:t>
              </a:r>
            </a:p>
          </p:txBody>
        </p:sp>
        <p:sp>
          <p:nvSpPr>
            <p:cNvPr id="249" name="TextBox 97">
              <a:extLst>
                <a:ext uri="{FF2B5EF4-FFF2-40B4-BE49-F238E27FC236}">
                  <a16:creationId xmlns:a16="http://schemas.microsoft.com/office/drawing/2014/main" id="{EC00F5D3-71B3-4B9B-B8CD-906D627A49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604" y="1342016"/>
              <a:ext cx="2277956" cy="1768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180000" indent="-180000" algn="just">
                <a:buSzPct val="80000"/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solidFill>
                    <a:srgbClr val="0050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anose="020B0503020204020204" pitchFamily="34" charset="-122"/>
                  <a:sym typeface="Arial" panose="020B0604020202020204" pitchFamily="34" charset="0"/>
                </a:rPr>
                <a:t>了解同学的学习情况</a:t>
              </a:r>
              <a:endParaRPr lang="en-US" altLang="zh-CN" sz="2000" dirty="0">
                <a:solidFill>
                  <a:srgbClr val="0050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marL="180000" indent="-180000" algn="just">
                <a:buSzPct val="80000"/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solidFill>
                    <a:srgbClr val="0050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anose="020B0503020204020204" pitchFamily="34" charset="-122"/>
                  <a:sym typeface="Arial" panose="020B0604020202020204" pitchFamily="34" charset="0"/>
                </a:rPr>
                <a:t>与同学交流学习内容并互相促进</a:t>
              </a:r>
              <a:endParaRPr lang="zh-CN" altLang="en-US" sz="2000" dirty="0">
                <a:solidFill>
                  <a:srgbClr val="0050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endParaRPr>
            </a:p>
          </p:txBody>
        </p:sp>
      </p:grpSp>
      <p:grpSp>
        <p:nvGrpSpPr>
          <p:cNvPr id="190" name="组合 92">
            <a:extLst>
              <a:ext uri="{FF2B5EF4-FFF2-40B4-BE49-F238E27FC236}">
                <a16:creationId xmlns:a16="http://schemas.microsoft.com/office/drawing/2014/main" id="{757EE787-F23D-47A6-ACB9-1717095F954E}"/>
              </a:ext>
            </a:extLst>
          </p:cNvPr>
          <p:cNvGrpSpPr>
            <a:grpSpLocks/>
          </p:cNvGrpSpPr>
          <p:nvPr/>
        </p:nvGrpSpPr>
        <p:grpSpPr bwMode="auto">
          <a:xfrm>
            <a:off x="8424000" y="2159999"/>
            <a:ext cx="2052000" cy="3924000"/>
            <a:chOff x="0" y="-1"/>
            <a:chExt cx="2773164" cy="3611487"/>
          </a:xfrm>
        </p:grpSpPr>
        <p:grpSp>
          <p:nvGrpSpPr>
            <p:cNvPr id="191" name="组合 93">
              <a:extLst>
                <a:ext uri="{FF2B5EF4-FFF2-40B4-BE49-F238E27FC236}">
                  <a16:creationId xmlns:a16="http://schemas.microsoft.com/office/drawing/2014/main" id="{159E7EC4-60ED-4B05-9869-08215A36F741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0" y="174018"/>
              <a:ext cx="126414" cy="3155243"/>
              <a:chOff x="0" y="0"/>
              <a:chExt cx="173622" cy="4333548"/>
            </a:xfrm>
          </p:grpSpPr>
          <p:pic>
            <p:nvPicPr>
              <p:cNvPr id="217" name="Picture 3">
                <a:extLst>
                  <a:ext uri="{FF2B5EF4-FFF2-40B4-BE49-F238E27FC236}">
                    <a16:creationId xmlns:a16="http://schemas.microsoft.com/office/drawing/2014/main" id="{F367B487-E9C4-4F75-87DE-F6E50AFAC2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66" r="7204" b="57678"/>
              <a:stretch>
                <a:fillRect/>
              </a:stretch>
            </p:blipFill>
            <p:spPr bwMode="auto">
              <a:xfrm rot="16200000" flipV="1">
                <a:off x="-1997134" y="2162792"/>
                <a:ext cx="4189533" cy="1519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</p:pic>
          <p:sp>
            <p:nvSpPr>
              <p:cNvPr id="218" name="矩形 121">
                <a:extLst>
                  <a:ext uri="{FF2B5EF4-FFF2-40B4-BE49-F238E27FC236}">
                    <a16:creationId xmlns:a16="http://schemas.microsoft.com/office/drawing/2014/main" id="{99002C71-35B6-46EE-8EB2-632ED944E1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-1946690" y="1946690"/>
                <a:ext cx="3922180" cy="28800"/>
              </a:xfrm>
              <a:prstGeom prst="rect">
                <a:avLst/>
              </a:prstGeom>
              <a:gradFill rotWithShape="1">
                <a:gsLst>
                  <a:gs pos="0">
                    <a:srgbClr val="FFFFFF"/>
                  </a:gs>
                  <a:gs pos="1999">
                    <a:srgbClr val="FFFFFF"/>
                  </a:gs>
                  <a:gs pos="49628">
                    <a:srgbClr val="3F3F3F"/>
                  </a:gs>
                  <a:gs pos="100000">
                    <a:srgbClr val="FFFFFF"/>
                  </a:gs>
                </a:gsLst>
                <a:lin ang="108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192" name="组合 94">
              <a:extLst>
                <a:ext uri="{FF2B5EF4-FFF2-40B4-BE49-F238E27FC236}">
                  <a16:creationId xmlns:a16="http://schemas.microsoft.com/office/drawing/2014/main" id="{2FE90FC8-490A-41B0-B6DA-CDB1F42A7D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46750" y="157286"/>
              <a:ext cx="126414" cy="3155243"/>
              <a:chOff x="0" y="0"/>
              <a:chExt cx="173622" cy="4333548"/>
            </a:xfrm>
          </p:grpSpPr>
          <p:pic>
            <p:nvPicPr>
              <p:cNvPr id="215" name="Picture 3">
                <a:extLst>
                  <a:ext uri="{FF2B5EF4-FFF2-40B4-BE49-F238E27FC236}">
                    <a16:creationId xmlns:a16="http://schemas.microsoft.com/office/drawing/2014/main" id="{2A5B3EB3-C28A-4B88-B0ED-2D5E655CF6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66" r="7204" b="57678"/>
              <a:stretch>
                <a:fillRect/>
              </a:stretch>
            </p:blipFill>
            <p:spPr bwMode="auto">
              <a:xfrm rot="16200000" flipV="1">
                <a:off x="-1997134" y="2162792"/>
                <a:ext cx="4189533" cy="1519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</p:pic>
          <p:sp>
            <p:nvSpPr>
              <p:cNvPr id="216" name="矩形 119">
                <a:extLst>
                  <a:ext uri="{FF2B5EF4-FFF2-40B4-BE49-F238E27FC236}">
                    <a16:creationId xmlns:a16="http://schemas.microsoft.com/office/drawing/2014/main" id="{510642B0-0AF4-43B7-9A1C-5ADF792543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-1946690" y="1946690"/>
                <a:ext cx="3922180" cy="28800"/>
              </a:xfrm>
              <a:prstGeom prst="rect">
                <a:avLst/>
              </a:prstGeom>
              <a:gradFill rotWithShape="1">
                <a:gsLst>
                  <a:gs pos="0">
                    <a:srgbClr val="FFFFFF"/>
                  </a:gs>
                  <a:gs pos="1999">
                    <a:srgbClr val="FFFFFF"/>
                  </a:gs>
                  <a:gs pos="49628">
                    <a:srgbClr val="3F3F3F"/>
                  </a:gs>
                  <a:gs pos="100000">
                    <a:srgbClr val="FFFFFF"/>
                  </a:gs>
                </a:gsLst>
                <a:lin ang="108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193" name="矩形 62">
              <a:extLst>
                <a:ext uri="{FF2B5EF4-FFF2-40B4-BE49-F238E27FC236}">
                  <a16:creationId xmlns:a16="http://schemas.microsoft.com/office/drawing/2014/main" id="{6AE88F87-1346-4A79-838E-F4BEBB11E1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460" y="-1"/>
              <a:ext cx="2569011" cy="3611487"/>
            </a:xfrm>
            <a:custGeom>
              <a:avLst/>
              <a:gdLst>
                <a:gd name="T0" fmla="*/ 0 w 2569011"/>
                <a:gd name="T1" fmla="*/ 0 h 3512730"/>
                <a:gd name="T2" fmla="*/ 2569011 w 2569011"/>
                <a:gd name="T3" fmla="*/ 0 h 3512730"/>
                <a:gd name="T4" fmla="*/ 2569011 w 2569011"/>
                <a:gd name="T5" fmla="*/ 2777082 h 3512730"/>
                <a:gd name="T6" fmla="*/ 2183786 w 2569011"/>
                <a:gd name="T7" fmla="*/ 3512730 h 3512730"/>
                <a:gd name="T8" fmla="*/ 0 w 2569011"/>
                <a:gd name="T9" fmla="*/ 3512730 h 3512730"/>
                <a:gd name="T10" fmla="*/ 0 w 2569011"/>
                <a:gd name="T11" fmla="*/ 0 h 3512730"/>
                <a:gd name="T12" fmla="*/ 0 w 2569011"/>
                <a:gd name="T13" fmla="*/ 0 h 3512730"/>
                <a:gd name="T14" fmla="*/ 2569011 w 2569011"/>
                <a:gd name="T15" fmla="*/ 3512730 h 3512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569011" h="3512730">
                  <a:moveTo>
                    <a:pt x="0" y="0"/>
                  </a:moveTo>
                  <a:lnTo>
                    <a:pt x="2569011" y="0"/>
                  </a:lnTo>
                  <a:lnTo>
                    <a:pt x="2569011" y="2777082"/>
                  </a:lnTo>
                  <a:lnTo>
                    <a:pt x="2183786" y="3512730"/>
                  </a:lnTo>
                  <a:lnTo>
                    <a:pt x="0" y="351273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F2F2F2"/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grpSp>
          <p:nvGrpSpPr>
            <p:cNvPr id="194" name="组合 96">
              <a:extLst>
                <a:ext uri="{FF2B5EF4-FFF2-40B4-BE49-F238E27FC236}">
                  <a16:creationId xmlns:a16="http://schemas.microsoft.com/office/drawing/2014/main" id="{6D451E2D-63CC-4D40-9040-9581F40DA1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1888" y="104857"/>
              <a:ext cx="2464153" cy="104858"/>
              <a:chOff x="0" y="0"/>
              <a:chExt cx="3384376" cy="144016"/>
            </a:xfrm>
          </p:grpSpPr>
          <p:sp>
            <p:nvSpPr>
              <p:cNvPr id="199" name="椭圆 102">
                <a:extLst>
                  <a:ext uri="{FF2B5EF4-FFF2-40B4-BE49-F238E27FC236}">
                    <a16:creationId xmlns:a16="http://schemas.microsoft.com/office/drawing/2014/main" id="{DF228C6E-B85F-43A1-A12D-6B89FDAD3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00" name="椭圆 103">
                <a:extLst>
                  <a:ext uri="{FF2B5EF4-FFF2-40B4-BE49-F238E27FC236}">
                    <a16:creationId xmlns:a16="http://schemas.microsoft.com/office/drawing/2014/main" id="{0478CA64-E313-4D7E-805F-024E4C6B0D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24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01" name="椭圆 104">
                <a:extLst>
                  <a:ext uri="{FF2B5EF4-FFF2-40B4-BE49-F238E27FC236}">
                    <a16:creationId xmlns:a16="http://schemas.microsoft.com/office/drawing/2014/main" id="{0111CD76-EE66-4696-923E-D754F12EB7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48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02" name="椭圆 105">
                <a:extLst>
                  <a:ext uri="{FF2B5EF4-FFF2-40B4-BE49-F238E27FC236}">
                    <a16:creationId xmlns:a16="http://schemas.microsoft.com/office/drawing/2014/main" id="{3C8525BD-F81A-4E35-9F8B-7982631033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8072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03" name="椭圆 106">
                <a:extLst>
                  <a:ext uri="{FF2B5EF4-FFF2-40B4-BE49-F238E27FC236}">
                    <a16:creationId xmlns:a16="http://schemas.microsoft.com/office/drawing/2014/main" id="{F088DFFD-76DC-45A6-B69B-64008BCC2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096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04" name="椭圆 107">
                <a:extLst>
                  <a:ext uri="{FF2B5EF4-FFF2-40B4-BE49-F238E27FC236}">
                    <a16:creationId xmlns:a16="http://schemas.microsoft.com/office/drawing/2014/main" id="{1F8F2D04-A609-4BD9-91B3-435492F46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0120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05" name="椭圆 108">
                <a:extLst>
                  <a:ext uri="{FF2B5EF4-FFF2-40B4-BE49-F238E27FC236}">
                    <a16:creationId xmlns:a16="http://schemas.microsoft.com/office/drawing/2014/main" id="{EBDF2340-2199-4E5F-869F-F90E1698E3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144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06" name="椭圆 109">
                <a:extLst>
                  <a:ext uri="{FF2B5EF4-FFF2-40B4-BE49-F238E27FC236}">
                    <a16:creationId xmlns:a16="http://schemas.microsoft.com/office/drawing/2014/main" id="{0E47A9C6-836A-4C4F-917F-91E7FCBEED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2168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07" name="椭圆 110">
                <a:extLst>
                  <a:ext uri="{FF2B5EF4-FFF2-40B4-BE49-F238E27FC236}">
                    <a16:creationId xmlns:a16="http://schemas.microsoft.com/office/drawing/2014/main" id="{E239A696-5DFF-4618-AE06-7BBD93ED9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192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08" name="椭圆 111">
                <a:extLst>
                  <a:ext uri="{FF2B5EF4-FFF2-40B4-BE49-F238E27FC236}">
                    <a16:creationId xmlns:a16="http://schemas.microsoft.com/office/drawing/2014/main" id="{6180AD1A-F414-48B7-97BC-D2B027184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4216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09" name="椭圆 112">
                <a:extLst>
                  <a:ext uri="{FF2B5EF4-FFF2-40B4-BE49-F238E27FC236}">
                    <a16:creationId xmlns:a16="http://schemas.microsoft.com/office/drawing/2014/main" id="{AB61F0DA-625A-48C6-8237-336534992D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240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10" name="椭圆 113">
                <a:extLst>
                  <a:ext uri="{FF2B5EF4-FFF2-40B4-BE49-F238E27FC236}">
                    <a16:creationId xmlns:a16="http://schemas.microsoft.com/office/drawing/2014/main" id="{84EC959A-C369-491B-BB2A-57E65B475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6264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11" name="椭圆 114">
                <a:extLst>
                  <a:ext uri="{FF2B5EF4-FFF2-40B4-BE49-F238E27FC236}">
                    <a16:creationId xmlns:a16="http://schemas.microsoft.com/office/drawing/2014/main" id="{B9DF1CA9-1F7F-4EC3-99A2-6583AC1DA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288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12" name="椭圆 115">
                <a:extLst>
                  <a:ext uri="{FF2B5EF4-FFF2-40B4-BE49-F238E27FC236}">
                    <a16:creationId xmlns:a16="http://schemas.microsoft.com/office/drawing/2014/main" id="{A1B899D0-3C15-4636-81F8-E29C707E53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8312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13" name="椭圆 116">
                <a:extLst>
                  <a:ext uri="{FF2B5EF4-FFF2-40B4-BE49-F238E27FC236}">
                    <a16:creationId xmlns:a16="http://schemas.microsoft.com/office/drawing/2014/main" id="{B12B03C2-479B-494E-A6B1-53699D6E48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336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14" name="椭圆 117">
                <a:extLst>
                  <a:ext uri="{FF2B5EF4-FFF2-40B4-BE49-F238E27FC236}">
                    <a16:creationId xmlns:a16="http://schemas.microsoft.com/office/drawing/2014/main" id="{A601B97F-0C73-46B0-9E77-B2500F4B82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0360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  <p:sp>
          <p:nvSpPr>
            <p:cNvPr id="195" name="TextBox 97">
              <a:extLst>
                <a:ext uri="{FF2B5EF4-FFF2-40B4-BE49-F238E27FC236}">
                  <a16:creationId xmlns:a16="http://schemas.microsoft.com/office/drawing/2014/main" id="{C5C61E03-E9BF-4F01-807D-61C1CF4D3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956" y="960854"/>
              <a:ext cx="2226941" cy="368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SzPct val="80000"/>
              </a:pPr>
              <a:r>
                <a:rPr lang="zh-CN" altLang="en-US" sz="2000" dirty="0">
                  <a:solidFill>
                    <a:srgbClr val="0050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anose="020B0503020204020204" pitchFamily="34" charset="-122"/>
                  <a:sym typeface="Arial" panose="020B0604020202020204" pitchFamily="34" charset="0"/>
                </a:rPr>
                <a:t>能够</a:t>
              </a:r>
              <a:endParaRPr lang="zh-CN" altLang="en-US" sz="2000" dirty="0">
                <a:solidFill>
                  <a:srgbClr val="0050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</a:endParaRPr>
            </a:p>
          </p:txBody>
        </p:sp>
        <p:sp>
          <p:nvSpPr>
            <p:cNvPr id="196" name="等腰三角形 99">
              <a:extLst>
                <a:ext uri="{FF2B5EF4-FFF2-40B4-BE49-F238E27FC236}">
                  <a16:creationId xmlns:a16="http://schemas.microsoft.com/office/drawing/2014/main" id="{3CAFD846-3494-4D5E-83FD-DB44DDFE1F2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834442">
              <a:off x="1853565" y="2978392"/>
              <a:ext cx="762057" cy="437868"/>
            </a:xfrm>
            <a:prstGeom prst="triangle">
              <a:avLst>
                <a:gd name="adj" fmla="val 50000"/>
              </a:avLst>
            </a:prstGeom>
            <a:gradFill rotWithShape="1">
              <a:gsLst>
                <a:gs pos="0">
                  <a:srgbClr val="7F7F7F"/>
                </a:gs>
                <a:gs pos="29999">
                  <a:srgbClr val="F2F2F2"/>
                </a:gs>
                <a:gs pos="56999">
                  <a:srgbClr val="BFBFBF"/>
                </a:gs>
                <a:gs pos="100000">
                  <a:srgbClr val="BFBFBF"/>
                </a:gs>
              </a:gsLst>
              <a:lin ang="162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b="1" i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7" name="矩形 100">
              <a:extLst>
                <a:ext uri="{FF2B5EF4-FFF2-40B4-BE49-F238E27FC236}">
                  <a16:creationId xmlns:a16="http://schemas.microsoft.com/office/drawing/2014/main" id="{6021AF47-7DEB-4944-9F14-C163D5C99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706" y="467605"/>
              <a:ext cx="2557065" cy="435594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b="1" i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8" name="TextBox 101">
              <a:extLst>
                <a:ext uri="{FF2B5EF4-FFF2-40B4-BE49-F238E27FC236}">
                  <a16:creationId xmlns:a16="http://schemas.microsoft.com/office/drawing/2014/main" id="{B0B791CB-582B-4094-B144-0CC7D50F1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685" y="438278"/>
              <a:ext cx="2010917" cy="459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</a:pPr>
              <a:r>
                <a:rPr lang="zh-CN" altLang="en-US" sz="2000" b="1" dirty="0">
                  <a:solidFill>
                    <a:srgbClr val="FFFFFF"/>
                  </a:solidFill>
                  <a:latin typeface="Arial Black" panose="020B0A04020102020204" pitchFamily="34" charset="0"/>
                  <a:ea typeface="微软雅黑" panose="020B0503020204020204" pitchFamily="34" charset="-122"/>
                  <a:sym typeface="Arial Black" panose="020B0A04020102020204" pitchFamily="34" charset="0"/>
                </a:rPr>
                <a:t>关心</a:t>
              </a:r>
            </a:p>
          </p:txBody>
        </p:sp>
        <p:sp>
          <p:nvSpPr>
            <p:cNvPr id="256" name="TextBox 97">
              <a:extLst>
                <a:ext uri="{FF2B5EF4-FFF2-40B4-BE49-F238E27FC236}">
                  <a16:creationId xmlns:a16="http://schemas.microsoft.com/office/drawing/2014/main" id="{DEF5D59C-2998-49EE-AD09-1D751FECF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260" y="1292183"/>
              <a:ext cx="2286644" cy="2067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180000" indent="-180000" algn="just">
                <a:buSzPct val="80000"/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solidFill>
                    <a:srgbClr val="0050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anose="020B0503020204020204" pitchFamily="34" charset="-122"/>
                  <a:sym typeface="Arial" panose="020B0604020202020204" pitchFamily="34" charset="0"/>
                </a:rPr>
                <a:t>认识数学对计算机专业的意义</a:t>
              </a:r>
              <a:endParaRPr lang="en-US" altLang="zh-CN" sz="2000" dirty="0">
                <a:solidFill>
                  <a:srgbClr val="0050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marL="180000" indent="-180000" algn="just">
                <a:buSzPct val="80000"/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solidFill>
                    <a:srgbClr val="0050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anose="020B0503020204020204" pitchFamily="34" charset="-122"/>
                </a:rPr>
                <a:t>发展对学习本课程和专业其他课程的兴趣</a:t>
              </a:r>
            </a:p>
          </p:txBody>
        </p:sp>
      </p:grpSp>
      <p:grpSp>
        <p:nvGrpSpPr>
          <p:cNvPr id="219" name="组合 92">
            <a:extLst>
              <a:ext uri="{FF2B5EF4-FFF2-40B4-BE49-F238E27FC236}">
                <a16:creationId xmlns:a16="http://schemas.microsoft.com/office/drawing/2014/main" id="{07270DA5-2FF9-416D-9E38-84D776701935}"/>
              </a:ext>
            </a:extLst>
          </p:cNvPr>
          <p:cNvGrpSpPr>
            <a:grpSpLocks/>
          </p:cNvGrpSpPr>
          <p:nvPr/>
        </p:nvGrpSpPr>
        <p:grpSpPr bwMode="auto">
          <a:xfrm>
            <a:off x="10188000" y="888003"/>
            <a:ext cx="1692000" cy="3564000"/>
            <a:chOff x="0" y="-1"/>
            <a:chExt cx="2773164" cy="4763845"/>
          </a:xfrm>
        </p:grpSpPr>
        <p:grpSp>
          <p:nvGrpSpPr>
            <p:cNvPr id="220" name="组合 93">
              <a:extLst>
                <a:ext uri="{FF2B5EF4-FFF2-40B4-BE49-F238E27FC236}">
                  <a16:creationId xmlns:a16="http://schemas.microsoft.com/office/drawing/2014/main" id="{D6E2783A-A458-482E-B286-51FBED089C0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0" y="174018"/>
              <a:ext cx="126414" cy="3155243"/>
              <a:chOff x="0" y="0"/>
              <a:chExt cx="173622" cy="4333548"/>
            </a:xfrm>
          </p:grpSpPr>
          <p:pic>
            <p:nvPicPr>
              <p:cNvPr id="246" name="Picture 3">
                <a:extLst>
                  <a:ext uri="{FF2B5EF4-FFF2-40B4-BE49-F238E27FC236}">
                    <a16:creationId xmlns:a16="http://schemas.microsoft.com/office/drawing/2014/main" id="{CE415AC1-8AC8-496E-BE9F-108514B67B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66" r="7204" b="57678"/>
              <a:stretch>
                <a:fillRect/>
              </a:stretch>
            </p:blipFill>
            <p:spPr bwMode="auto">
              <a:xfrm rot="16200000" flipV="1">
                <a:off x="-1997134" y="2162792"/>
                <a:ext cx="4189533" cy="1519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</p:pic>
          <p:sp>
            <p:nvSpPr>
              <p:cNvPr id="247" name="矩形 121">
                <a:extLst>
                  <a:ext uri="{FF2B5EF4-FFF2-40B4-BE49-F238E27FC236}">
                    <a16:creationId xmlns:a16="http://schemas.microsoft.com/office/drawing/2014/main" id="{784D4F77-BB49-4177-8205-BB7699B756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-1946690" y="1946690"/>
                <a:ext cx="3922180" cy="28800"/>
              </a:xfrm>
              <a:prstGeom prst="rect">
                <a:avLst/>
              </a:prstGeom>
              <a:gradFill rotWithShape="1">
                <a:gsLst>
                  <a:gs pos="0">
                    <a:srgbClr val="FFFFFF"/>
                  </a:gs>
                  <a:gs pos="1999">
                    <a:srgbClr val="FFFFFF"/>
                  </a:gs>
                  <a:gs pos="49628">
                    <a:srgbClr val="3F3F3F"/>
                  </a:gs>
                  <a:gs pos="100000">
                    <a:srgbClr val="FFFFFF"/>
                  </a:gs>
                </a:gsLst>
                <a:lin ang="108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221" name="组合 94">
              <a:extLst>
                <a:ext uri="{FF2B5EF4-FFF2-40B4-BE49-F238E27FC236}">
                  <a16:creationId xmlns:a16="http://schemas.microsoft.com/office/drawing/2014/main" id="{BAB78C31-A7DD-44E2-BCE1-4FA70812ED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46750" y="157286"/>
              <a:ext cx="126414" cy="3155243"/>
              <a:chOff x="0" y="0"/>
              <a:chExt cx="173622" cy="4333548"/>
            </a:xfrm>
          </p:grpSpPr>
          <p:pic>
            <p:nvPicPr>
              <p:cNvPr id="244" name="Picture 3">
                <a:extLst>
                  <a:ext uri="{FF2B5EF4-FFF2-40B4-BE49-F238E27FC236}">
                    <a16:creationId xmlns:a16="http://schemas.microsoft.com/office/drawing/2014/main" id="{132AA041-0C37-4034-884B-038442FE60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66" r="7204" b="57678"/>
              <a:stretch>
                <a:fillRect/>
              </a:stretch>
            </p:blipFill>
            <p:spPr bwMode="auto">
              <a:xfrm rot="16200000" flipV="1">
                <a:off x="-1997134" y="2162792"/>
                <a:ext cx="4189533" cy="1519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</p:pic>
          <p:sp>
            <p:nvSpPr>
              <p:cNvPr id="245" name="矩形 119">
                <a:extLst>
                  <a:ext uri="{FF2B5EF4-FFF2-40B4-BE49-F238E27FC236}">
                    <a16:creationId xmlns:a16="http://schemas.microsoft.com/office/drawing/2014/main" id="{BE51B3C9-ADF5-4865-8D71-F78AA6C90E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-1946690" y="1946690"/>
                <a:ext cx="3922180" cy="28800"/>
              </a:xfrm>
              <a:prstGeom prst="rect">
                <a:avLst/>
              </a:prstGeom>
              <a:gradFill rotWithShape="1">
                <a:gsLst>
                  <a:gs pos="0">
                    <a:srgbClr val="FFFFFF"/>
                  </a:gs>
                  <a:gs pos="1999">
                    <a:srgbClr val="FFFFFF"/>
                  </a:gs>
                  <a:gs pos="49628">
                    <a:srgbClr val="3F3F3F"/>
                  </a:gs>
                  <a:gs pos="100000">
                    <a:srgbClr val="FFFFFF"/>
                  </a:gs>
                </a:gsLst>
                <a:lin ang="108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222" name="矩形 62">
              <a:extLst>
                <a:ext uri="{FF2B5EF4-FFF2-40B4-BE49-F238E27FC236}">
                  <a16:creationId xmlns:a16="http://schemas.microsoft.com/office/drawing/2014/main" id="{E111A0A6-7AA3-40EE-8D97-30904E1B0C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461" y="-1"/>
              <a:ext cx="2569010" cy="4763845"/>
            </a:xfrm>
            <a:custGeom>
              <a:avLst/>
              <a:gdLst>
                <a:gd name="T0" fmla="*/ 0 w 2569011"/>
                <a:gd name="T1" fmla="*/ 0 h 3512730"/>
                <a:gd name="T2" fmla="*/ 2569011 w 2569011"/>
                <a:gd name="T3" fmla="*/ 0 h 3512730"/>
                <a:gd name="T4" fmla="*/ 2569011 w 2569011"/>
                <a:gd name="T5" fmla="*/ 2777082 h 3512730"/>
                <a:gd name="T6" fmla="*/ 2183786 w 2569011"/>
                <a:gd name="T7" fmla="*/ 3512730 h 3512730"/>
                <a:gd name="T8" fmla="*/ 0 w 2569011"/>
                <a:gd name="T9" fmla="*/ 3512730 h 3512730"/>
                <a:gd name="T10" fmla="*/ 0 w 2569011"/>
                <a:gd name="T11" fmla="*/ 0 h 3512730"/>
                <a:gd name="T12" fmla="*/ 0 w 2569011"/>
                <a:gd name="T13" fmla="*/ 0 h 3512730"/>
                <a:gd name="T14" fmla="*/ 2569011 w 2569011"/>
                <a:gd name="T15" fmla="*/ 3512730 h 3512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569011" h="3512730">
                  <a:moveTo>
                    <a:pt x="0" y="0"/>
                  </a:moveTo>
                  <a:lnTo>
                    <a:pt x="2569011" y="0"/>
                  </a:lnTo>
                  <a:lnTo>
                    <a:pt x="2569011" y="2777082"/>
                  </a:lnTo>
                  <a:lnTo>
                    <a:pt x="2183786" y="3512730"/>
                  </a:lnTo>
                  <a:lnTo>
                    <a:pt x="0" y="351273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F2F2F2"/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grpSp>
          <p:nvGrpSpPr>
            <p:cNvPr id="223" name="组合 96">
              <a:extLst>
                <a:ext uri="{FF2B5EF4-FFF2-40B4-BE49-F238E27FC236}">
                  <a16:creationId xmlns:a16="http://schemas.microsoft.com/office/drawing/2014/main" id="{589EF7A8-BAB6-459C-9B6C-870C366E8C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1888" y="104857"/>
              <a:ext cx="2464153" cy="104858"/>
              <a:chOff x="0" y="0"/>
              <a:chExt cx="3384376" cy="144016"/>
            </a:xfrm>
          </p:grpSpPr>
          <p:sp>
            <p:nvSpPr>
              <p:cNvPr id="228" name="椭圆 102">
                <a:extLst>
                  <a:ext uri="{FF2B5EF4-FFF2-40B4-BE49-F238E27FC236}">
                    <a16:creationId xmlns:a16="http://schemas.microsoft.com/office/drawing/2014/main" id="{059A9A4D-4202-40F2-8C31-E1CEB73E8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29" name="椭圆 103">
                <a:extLst>
                  <a:ext uri="{FF2B5EF4-FFF2-40B4-BE49-F238E27FC236}">
                    <a16:creationId xmlns:a16="http://schemas.microsoft.com/office/drawing/2014/main" id="{47452F98-B60A-47A0-8E75-97B29B86B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24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30" name="椭圆 104">
                <a:extLst>
                  <a:ext uri="{FF2B5EF4-FFF2-40B4-BE49-F238E27FC236}">
                    <a16:creationId xmlns:a16="http://schemas.microsoft.com/office/drawing/2014/main" id="{21E4422A-3E78-4802-A39E-B2A460257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48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31" name="椭圆 105">
                <a:extLst>
                  <a:ext uri="{FF2B5EF4-FFF2-40B4-BE49-F238E27FC236}">
                    <a16:creationId xmlns:a16="http://schemas.microsoft.com/office/drawing/2014/main" id="{FF05AFDA-56C0-4C42-94B6-62871B2FCA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8072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32" name="椭圆 106">
                <a:extLst>
                  <a:ext uri="{FF2B5EF4-FFF2-40B4-BE49-F238E27FC236}">
                    <a16:creationId xmlns:a16="http://schemas.microsoft.com/office/drawing/2014/main" id="{B6DE69DE-8142-477B-87BD-CA5A43562F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096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33" name="椭圆 107">
                <a:extLst>
                  <a:ext uri="{FF2B5EF4-FFF2-40B4-BE49-F238E27FC236}">
                    <a16:creationId xmlns:a16="http://schemas.microsoft.com/office/drawing/2014/main" id="{BDCD7BFF-53CC-4815-BB1B-7D6651FC8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0120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34" name="椭圆 108">
                <a:extLst>
                  <a:ext uri="{FF2B5EF4-FFF2-40B4-BE49-F238E27FC236}">
                    <a16:creationId xmlns:a16="http://schemas.microsoft.com/office/drawing/2014/main" id="{AA1D46C8-5EAB-408F-90A9-D13402B95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144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35" name="椭圆 109">
                <a:extLst>
                  <a:ext uri="{FF2B5EF4-FFF2-40B4-BE49-F238E27FC236}">
                    <a16:creationId xmlns:a16="http://schemas.microsoft.com/office/drawing/2014/main" id="{E1717CCB-7913-4A54-8E77-792E7C8F13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2168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36" name="椭圆 110">
                <a:extLst>
                  <a:ext uri="{FF2B5EF4-FFF2-40B4-BE49-F238E27FC236}">
                    <a16:creationId xmlns:a16="http://schemas.microsoft.com/office/drawing/2014/main" id="{6CAA747A-F552-4B5D-87D4-013177387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192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37" name="椭圆 111">
                <a:extLst>
                  <a:ext uri="{FF2B5EF4-FFF2-40B4-BE49-F238E27FC236}">
                    <a16:creationId xmlns:a16="http://schemas.microsoft.com/office/drawing/2014/main" id="{A7ADD385-B4FF-45A0-B8D5-CAAA47F7CC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4216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38" name="椭圆 112">
                <a:extLst>
                  <a:ext uri="{FF2B5EF4-FFF2-40B4-BE49-F238E27FC236}">
                    <a16:creationId xmlns:a16="http://schemas.microsoft.com/office/drawing/2014/main" id="{BEAF52E8-709D-48AE-9618-A853BEE1B4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240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39" name="椭圆 113">
                <a:extLst>
                  <a:ext uri="{FF2B5EF4-FFF2-40B4-BE49-F238E27FC236}">
                    <a16:creationId xmlns:a16="http://schemas.microsoft.com/office/drawing/2014/main" id="{6F5F6AA3-0DF5-4060-ACDD-DB3ADCD253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6264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40" name="椭圆 114">
                <a:extLst>
                  <a:ext uri="{FF2B5EF4-FFF2-40B4-BE49-F238E27FC236}">
                    <a16:creationId xmlns:a16="http://schemas.microsoft.com/office/drawing/2014/main" id="{6438B62E-2197-4E84-88C0-CBFDDAEF8F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288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41" name="椭圆 115">
                <a:extLst>
                  <a:ext uri="{FF2B5EF4-FFF2-40B4-BE49-F238E27FC236}">
                    <a16:creationId xmlns:a16="http://schemas.microsoft.com/office/drawing/2014/main" id="{93369E7E-748C-428D-B53C-BA8070264D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8312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42" name="椭圆 116">
                <a:extLst>
                  <a:ext uri="{FF2B5EF4-FFF2-40B4-BE49-F238E27FC236}">
                    <a16:creationId xmlns:a16="http://schemas.microsoft.com/office/drawing/2014/main" id="{9437C635-0071-4608-A625-D9412FD54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336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243" name="椭圆 117">
                <a:extLst>
                  <a:ext uri="{FF2B5EF4-FFF2-40B4-BE49-F238E27FC236}">
                    <a16:creationId xmlns:a16="http://schemas.microsoft.com/office/drawing/2014/main" id="{E0DC4891-7F8F-4DD4-BDA9-6686EA9C86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0360" y="0"/>
                <a:ext cx="144016" cy="1440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b="1" i="1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  <p:sp>
          <p:nvSpPr>
            <p:cNvPr id="224" name="TextBox 97">
              <a:extLst>
                <a:ext uri="{FF2B5EF4-FFF2-40B4-BE49-F238E27FC236}">
                  <a16:creationId xmlns:a16="http://schemas.microsoft.com/office/drawing/2014/main" id="{47F953D6-9D8C-4E0F-9B11-35536DDFE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03" y="1122785"/>
              <a:ext cx="2226941" cy="534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SzPct val="80000"/>
              </a:pPr>
              <a:r>
                <a:rPr lang="zh-CN" altLang="en-US" sz="2000" b="1" dirty="0">
                  <a:solidFill>
                    <a:srgbClr val="0050AA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能够</a:t>
              </a:r>
              <a:endParaRPr lang="zh-CN" altLang="en-US" sz="2000" b="1" dirty="0">
                <a:solidFill>
                  <a:srgbClr val="0050AA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25" name="等腰三角形 99">
              <a:extLst>
                <a:ext uri="{FF2B5EF4-FFF2-40B4-BE49-F238E27FC236}">
                  <a16:creationId xmlns:a16="http://schemas.microsoft.com/office/drawing/2014/main" id="{3CF634F2-C54E-4534-84CE-881A33F1121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460000">
              <a:off x="1843724" y="4064637"/>
              <a:ext cx="856883" cy="450700"/>
            </a:xfrm>
            <a:prstGeom prst="triangle">
              <a:avLst>
                <a:gd name="adj" fmla="val 50000"/>
              </a:avLst>
            </a:prstGeom>
            <a:gradFill rotWithShape="1">
              <a:gsLst>
                <a:gs pos="0">
                  <a:srgbClr val="7F7F7F"/>
                </a:gs>
                <a:gs pos="29999">
                  <a:srgbClr val="F2F2F2"/>
                </a:gs>
                <a:gs pos="56999">
                  <a:srgbClr val="BFBFBF"/>
                </a:gs>
                <a:gs pos="100000">
                  <a:srgbClr val="BFBFBF"/>
                </a:gs>
              </a:gsLst>
              <a:lin ang="162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b="1" i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26" name="矩形 100">
              <a:extLst>
                <a:ext uri="{FF2B5EF4-FFF2-40B4-BE49-F238E27FC236}">
                  <a16:creationId xmlns:a16="http://schemas.microsoft.com/office/drawing/2014/main" id="{B99C3B16-E721-4F54-87D6-7AB8DD0524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707" y="467605"/>
              <a:ext cx="2557065" cy="577435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b="1" i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27" name="TextBox 101">
              <a:extLst>
                <a:ext uri="{FF2B5EF4-FFF2-40B4-BE49-F238E27FC236}">
                  <a16:creationId xmlns:a16="http://schemas.microsoft.com/office/drawing/2014/main" id="{D6EFF513-5864-4BEF-9C79-E7C2ABACFC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021" y="438279"/>
              <a:ext cx="2010918" cy="612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</a:pPr>
              <a:r>
                <a:rPr lang="zh-CN" altLang="en-US" sz="2000" b="1" dirty="0">
                  <a:solidFill>
                    <a:srgbClr val="FFFFFF"/>
                  </a:solidFill>
                  <a:latin typeface="Arial Black" panose="020B0A04020102020204" pitchFamily="34" charset="0"/>
                  <a:ea typeface="微软雅黑" panose="020B0503020204020204" pitchFamily="34" charset="-122"/>
                  <a:sym typeface="Arial Black" panose="020B0A04020102020204" pitchFamily="34" charset="0"/>
                </a:rPr>
                <a:t>学会学习</a:t>
              </a:r>
            </a:p>
          </p:txBody>
        </p:sp>
        <p:sp>
          <p:nvSpPr>
            <p:cNvPr id="257" name="TextBox 97">
              <a:extLst>
                <a:ext uri="{FF2B5EF4-FFF2-40B4-BE49-F238E27FC236}">
                  <a16:creationId xmlns:a16="http://schemas.microsoft.com/office/drawing/2014/main" id="{D1022782-9122-4A99-A49A-58156859E7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014" y="1603980"/>
              <a:ext cx="2360140" cy="3003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180000" indent="-180000">
                <a:buSzPct val="80000"/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solidFill>
                    <a:srgbClr val="0050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anose="020B0503020204020204" pitchFamily="34" charset="-122"/>
                  <a:sym typeface="Arial" panose="020B0604020202020204" pitchFamily="34" charset="0"/>
                </a:rPr>
                <a:t>自主学习</a:t>
              </a:r>
              <a:endParaRPr lang="en-US" altLang="zh-CN" sz="2000" dirty="0">
                <a:solidFill>
                  <a:srgbClr val="0050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marL="180000" indent="-180000">
                <a:buSzPct val="80000"/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solidFill>
                    <a:srgbClr val="0050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anose="020B0503020204020204" pitchFamily="34" charset="-122"/>
                  <a:sym typeface="Arial" panose="020B0604020202020204" pitchFamily="34" charset="0"/>
                </a:rPr>
                <a:t>发现学习热点、难点</a:t>
              </a:r>
              <a:endParaRPr lang="en-US" altLang="zh-CN" sz="2000" dirty="0">
                <a:solidFill>
                  <a:srgbClr val="0050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marL="180000" indent="-180000">
                <a:buSzPct val="80000"/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solidFill>
                    <a:srgbClr val="0050A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anose="020B0503020204020204" pitchFamily="34" charset="-122"/>
                  <a:sym typeface="Arial" panose="020B0604020202020204" pitchFamily="34" charset="0"/>
                </a:rPr>
                <a:t>多种途径获取学习资源</a:t>
              </a:r>
              <a:endParaRPr lang="en-US" altLang="zh-CN" sz="2000" dirty="0">
                <a:solidFill>
                  <a:srgbClr val="0050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6477DCF-4E5D-4AC4-9BBB-B577C28538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4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224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4928272"/>
              </a:xfrm>
            </p:spPr>
            <p:txBody>
              <a:bodyPr/>
              <a:lstStyle/>
              <a:p>
                <a:r>
                  <a:rPr lang="zh-CN" altLang="zh-CN" dirty="0"/>
                  <a:t>定理</a:t>
                </a:r>
                <a:r>
                  <a:rPr lang="en-US" altLang="zh-CN" dirty="0"/>
                  <a:t>7.8 </a:t>
                </a:r>
                <a:r>
                  <a:rPr lang="zh-CN" altLang="en-US" dirty="0"/>
                  <a:t>设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是</a:t>
                </a:r>
                <a:r>
                  <a:rPr lang="en-US" altLang="zh-CN" b="1" dirty="0"/>
                  <a:t>A</a:t>
                </a:r>
                <a:r>
                  <a:rPr lang="zh-CN" altLang="en-US" dirty="0"/>
                  <a:t>上的关系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若存在自然数</a:t>
                </a:r>
                <a:r>
                  <a:rPr lang="en-US" altLang="zh-CN" b="1" dirty="0"/>
                  <a:t>s, t(s&lt;t)</a:t>
                </a:r>
                <a:r>
                  <a:rPr lang="zh-CN" altLang="en-US" dirty="0"/>
                  <a:t>使得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𝐬</m:t>
                        </m:r>
                      </m:sup>
                    </m:sSup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则</a:t>
                </a:r>
              </a:p>
              <a:p>
                <a:pPr marL="936000" lvl="1" indent="0">
                  <a:buNone/>
                </a:pPr>
                <a:r>
                  <a:rPr lang="zh-CN" altLang="en-US" dirty="0"/>
                  <a:t> </a:t>
                </a:r>
                <a:r>
                  <a:rPr lang="en-US" altLang="zh-CN" dirty="0"/>
                  <a:t>(1) </a:t>
                </a:r>
                <a:r>
                  <a:rPr lang="zh-CN" altLang="en-US" dirty="0"/>
                  <a:t>对任何</a:t>
                </a:r>
                <a:r>
                  <a:rPr lang="en-US" altLang="zh-CN" dirty="0" err="1"/>
                  <a:t>k∈N</a:t>
                </a:r>
                <a:r>
                  <a:rPr lang="zh-CN" altLang="en-US" dirty="0"/>
                  <a:t>有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𝐬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p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p>
                  </m:oMath>
                </a14:m>
                <a:r>
                  <a:rPr lang="en-US" altLang="zh-CN" dirty="0"/>
                  <a:t> ; </a:t>
                </a:r>
              </a:p>
              <a:p>
                <a:pPr marL="936000" lvl="1" indent="0">
                  <a:buNone/>
                </a:pPr>
                <a:r>
                  <a:rPr lang="en-US" altLang="zh-CN" dirty="0"/>
                  <a:t> (2) </a:t>
                </a:r>
                <a:r>
                  <a:rPr lang="zh-CN" altLang="en-US" dirty="0"/>
                  <a:t>对任何</a:t>
                </a:r>
                <a:r>
                  <a:rPr lang="en-US" altLang="zh-CN" dirty="0"/>
                  <a:t>k, </a:t>
                </a:r>
                <a:r>
                  <a:rPr lang="en-US" altLang="zh-CN" dirty="0" err="1"/>
                  <a:t>i∈N</a:t>
                </a:r>
                <a:r>
                  <a:rPr lang="zh-CN" altLang="en-US" dirty="0"/>
                  <a:t>有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𝐬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𝐤𝐩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𝐢</m:t>
                        </m:r>
                      </m:sup>
                    </m:sSup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𝐬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p>
                    </m:sSup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其中</a:t>
                </a:r>
                <a:r>
                  <a:rPr lang="en-US" altLang="zh-CN" dirty="0"/>
                  <a:t>p=</a:t>
                </a:r>
                <a:r>
                  <a:rPr lang="en-US" altLang="zh-CN" dirty="0" err="1"/>
                  <a:t>t</a:t>
                </a:r>
                <a:r>
                  <a:rPr lang="en-US" altLang="zh-CN" dirty="0" err="1">
                    <a:sym typeface="Symbol" panose="05050102010706020507" pitchFamily="18" charset="2"/>
                  </a:rPr>
                  <a:t></a:t>
                </a:r>
                <a:r>
                  <a:rPr lang="en-US" altLang="zh-CN" dirty="0" err="1"/>
                  <a:t>s</a:t>
                </a:r>
                <a:r>
                  <a:rPr lang="en-US" altLang="zh-CN" dirty="0"/>
                  <a:t> ;</a:t>
                </a:r>
              </a:p>
              <a:p>
                <a:pPr marL="936000" lvl="1" indent="0">
                  <a:buNone/>
                </a:pPr>
                <a:r>
                  <a:rPr lang="en-US" altLang="zh-CN" dirty="0"/>
                  <a:t> (3) </a:t>
                </a:r>
                <a:r>
                  <a:rPr lang="zh-CN" altLang="en-US" dirty="0"/>
                  <a:t>令</a:t>
                </a:r>
                <a:r>
                  <a:rPr lang="en-US" altLang="zh-CN" dirty="0"/>
                  <a:t>S = {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altLang="zh-CN" dirty="0"/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altLang="zh-CN" dirty="0"/>
                  <a:t>}, </a:t>
                </a:r>
                <a:r>
                  <a:rPr lang="zh-CN" altLang="en-US" dirty="0"/>
                  <a:t>则对于任意的</a:t>
                </a:r>
                <a:r>
                  <a:rPr lang="en-US" altLang="zh-CN" dirty="0" err="1"/>
                  <a:t>q∈N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𝐪</m:t>
                        </m:r>
                      </m:sup>
                    </m:sSup>
                  </m:oMath>
                </a14:m>
                <a:r>
                  <a:rPr lang="en-US" altLang="zh-CN" dirty="0"/>
                  <a:t>∈S .</a:t>
                </a:r>
              </a:p>
              <a:p>
                <a:pPr>
                  <a:spcBef>
                    <a:spcPts val="1200"/>
                  </a:spcBef>
                </a:pPr>
                <a:r>
                  <a:rPr lang="zh-CN" altLang="en-US" dirty="0"/>
                  <a:t>证明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(1)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𝐬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𝐤</m:t>
                        </m:r>
                      </m:sup>
                    </m:sSup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𝐬</m:t>
                        </m:r>
                      </m:sup>
                    </m:sSup>
                  </m:oMath>
                </a14:m>
                <a:r>
                  <a:rPr lang="en-US" altLang="zh-CN" dirty="0">
                    <a:sym typeface="Symbol" panose="05050102010706020507" pitchFamily="18" charset="2"/>
                  </a:rPr>
                  <a:t>◦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p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</m:oMath>
                </a14:m>
                <a:r>
                  <a:rPr lang="en-US" altLang="zh-CN" dirty="0">
                    <a:sym typeface="Symbol" panose="05050102010706020507" pitchFamily="18" charset="2"/>
                  </a:rPr>
                  <a:t>◦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p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p>
                  </m:oMath>
                </a14:m>
                <a:r>
                  <a:rPr lang="en-US" altLang="zh-CN" dirty="0"/>
                  <a:t> .</a:t>
                </a:r>
              </a:p>
              <a:p>
                <a:pPr marL="576000" lvl="1" indent="0">
                  <a:spcBef>
                    <a:spcPts val="1200"/>
                  </a:spcBef>
                  <a:buNone/>
                </a:pPr>
                <a:r>
                  <a:rPr lang="en-US" altLang="zh-CN" dirty="0"/>
                  <a:t>(2) </a:t>
                </a:r>
                <a:r>
                  <a:rPr lang="zh-CN" altLang="en-US" dirty="0"/>
                  <a:t>对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归纳</a:t>
                </a:r>
                <a:r>
                  <a:rPr lang="en-US" altLang="zh-CN" dirty="0"/>
                  <a:t>.  </a:t>
                </a:r>
                <a:r>
                  <a:rPr lang="zh-CN" altLang="en-US" dirty="0"/>
                  <a:t>若</a:t>
                </a:r>
                <a:r>
                  <a:rPr lang="en-US" altLang="zh-CN" dirty="0"/>
                  <a:t>k=0, </a:t>
                </a:r>
                <a:r>
                  <a:rPr lang="zh-CN" altLang="en-US" dirty="0"/>
                  <a:t>则有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𝐬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𝟎𝐩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𝐢</m:t>
                        </m:r>
                      </m:sup>
                    </m:sSup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𝐢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1295400" lvl="1" indent="-128588">
                  <a:buNone/>
                </a:pPr>
                <a:r>
                  <a:rPr lang="zh-CN" altLang="en-US" dirty="0"/>
                  <a:t>假设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𝐬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𝐤𝐩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𝐢</m:t>
                        </m:r>
                      </m:sup>
                    </m:sSup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𝐬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𝐢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其中</a:t>
                </a:r>
                <a:r>
                  <a:rPr lang="en-US" altLang="zh-CN" dirty="0"/>
                  <a:t>p=</a:t>
                </a:r>
                <a:r>
                  <a:rPr lang="en-US" altLang="zh-CN" dirty="0" err="1"/>
                  <a:t>t</a:t>
                </a:r>
                <a:r>
                  <a:rPr lang="en-US" altLang="zh-CN" dirty="0" err="1">
                    <a:sym typeface="Symbol" panose="05050102010706020507" pitchFamily="18" charset="2"/>
                  </a:rPr>
                  <a:t></a:t>
                </a:r>
                <a:r>
                  <a:rPr lang="en-US" altLang="zh-CN" dirty="0" err="1"/>
                  <a:t>s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则 </a:t>
                </a:r>
                <a:endParaRPr lang="en-US" altLang="zh-CN" dirty="0"/>
              </a:p>
              <a:p>
                <a:pPr marL="1295400" lvl="1" indent="-128588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𝐬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𝐤</m:t>
                            </m:r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𝐩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𝐢</m:t>
                        </m:r>
                      </m:sup>
                    </m:sSup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𝐬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𝐤𝐩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𝐢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𝐩</m:t>
                        </m:r>
                      </m:sup>
                    </m:sSup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𝐬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𝐤𝐩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𝐢</m:t>
                        </m:r>
                      </m:sup>
                    </m:sSup>
                  </m:oMath>
                </a14:m>
                <a:r>
                  <a:rPr lang="en-US" altLang="zh-CN" dirty="0">
                    <a:sym typeface="Symbol" panose="05050102010706020507" pitchFamily="18" charset="2"/>
                  </a:rPr>
                  <a:t> 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𝐩</m:t>
                        </m:r>
                      </m:sup>
                    </m:sSup>
                  </m:oMath>
                </a14:m>
                <a:r>
                  <a:rPr lang="en-US" altLang="zh-CN" dirty="0"/>
                  <a:t> 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𝐬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𝐢</m:t>
                        </m:r>
                      </m:sup>
                    </m:sSup>
                  </m:oMath>
                </a14:m>
                <a:r>
                  <a:rPr lang="en-US" altLang="zh-CN" dirty="0">
                    <a:sym typeface="Symbol" panose="05050102010706020507" pitchFamily="18" charset="2"/>
                  </a:rPr>
                  <a:t> 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𝐩</m:t>
                        </m:r>
                      </m:sup>
                    </m:sSup>
                  </m:oMath>
                </a14:m>
                <a:r>
                  <a:rPr lang="en-US" altLang="zh-CN" dirty="0"/>
                  <a:t> </a:t>
                </a:r>
              </a:p>
              <a:p>
                <a:pPr marL="1295400" lvl="1" indent="1666875">
                  <a:buNone/>
                </a:pPr>
                <a:r>
                  <a:rPr lang="en-US" altLang="zh-CN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𝐬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𝐩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𝐢</m:t>
                        </m:r>
                      </m:sup>
                    </m:sSup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𝐬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𝐭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𝐬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𝐢</m:t>
                        </m:r>
                      </m:sup>
                    </m:sSup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𝐭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𝐢</m:t>
                        </m:r>
                      </m:sup>
                    </m:sSup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𝐬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𝐢</m:t>
                        </m:r>
                      </m:sup>
                    </m:sSup>
                  </m:oMath>
                </a14:m>
                <a:r>
                  <a:rPr lang="en-US" altLang="zh-CN" dirty="0"/>
                  <a:t> . </a:t>
                </a:r>
                <a:r>
                  <a:rPr lang="zh-CN" altLang="en-US" dirty="0"/>
                  <a:t>命题得证</a:t>
                </a:r>
                <a:r>
                  <a:rPr lang="en-US" altLang="zh-CN" dirty="0"/>
                  <a:t>.</a:t>
                </a: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4928272"/>
              </a:xfrm>
              <a:blipFill>
                <a:blip r:embed="rId2"/>
                <a:stretch>
                  <a:fillRect l="-1148" t="-1854" r="-328" b="-23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六、幂运算的性质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7.3 </a:t>
            </a:r>
            <a:r>
              <a:rPr lang="zh-CN" altLang="en-US" dirty="0"/>
              <a:t>关系的运算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52B3686-57BE-4047-B29C-0C5ECCAF7F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40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261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4782784"/>
              </a:xfrm>
            </p:spPr>
            <p:txBody>
              <a:bodyPr/>
              <a:lstStyle/>
              <a:p>
                <a:r>
                  <a:rPr lang="zh-CN" altLang="zh-CN" dirty="0"/>
                  <a:t>定理</a:t>
                </a:r>
                <a:r>
                  <a:rPr lang="en-US" altLang="zh-CN" dirty="0"/>
                  <a:t>7.8 </a:t>
                </a:r>
                <a:r>
                  <a:rPr lang="zh-CN" altLang="en-US" dirty="0"/>
                  <a:t>设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是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上的关系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若存在自然数</a:t>
                </a:r>
                <a:r>
                  <a:rPr lang="en-US" altLang="zh-CN" dirty="0"/>
                  <a:t>s, t(s&lt;t)</a:t>
                </a:r>
                <a:r>
                  <a:rPr lang="zh-CN" altLang="en-US" dirty="0"/>
                  <a:t>使得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𝐬</m:t>
                        </m:r>
                      </m:sup>
                    </m:sSup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则</a:t>
                </a:r>
              </a:p>
              <a:p>
                <a:pPr marL="936000" lvl="1" indent="0">
                  <a:buNone/>
                </a:pPr>
                <a:r>
                  <a:rPr lang="zh-CN" altLang="en-US" dirty="0"/>
                  <a:t> </a:t>
                </a:r>
                <a:r>
                  <a:rPr lang="en-US" altLang="zh-CN" dirty="0"/>
                  <a:t>(1) </a:t>
                </a:r>
                <a:r>
                  <a:rPr lang="zh-CN" altLang="en-US" dirty="0"/>
                  <a:t>对任何</a:t>
                </a:r>
                <a:r>
                  <a:rPr lang="en-US" altLang="zh-CN" dirty="0" err="1"/>
                  <a:t>k∈N</a:t>
                </a:r>
                <a:r>
                  <a:rPr lang="zh-CN" altLang="en-US" dirty="0"/>
                  <a:t>有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𝐬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p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p>
                  </m:oMath>
                </a14:m>
                <a:r>
                  <a:rPr lang="en-US" altLang="zh-CN" dirty="0"/>
                  <a:t> ; </a:t>
                </a:r>
              </a:p>
              <a:p>
                <a:pPr marL="936000" lvl="1" indent="0">
                  <a:buNone/>
                </a:pPr>
                <a:r>
                  <a:rPr lang="en-US" altLang="zh-CN" dirty="0"/>
                  <a:t> (2) </a:t>
                </a:r>
                <a:r>
                  <a:rPr lang="zh-CN" altLang="en-US" dirty="0"/>
                  <a:t>对任何</a:t>
                </a:r>
                <a:r>
                  <a:rPr lang="en-US" altLang="zh-CN" dirty="0"/>
                  <a:t>k, </a:t>
                </a:r>
                <a:r>
                  <a:rPr lang="en-US" altLang="zh-CN" dirty="0" err="1"/>
                  <a:t>i∈N</a:t>
                </a:r>
                <a:r>
                  <a:rPr lang="zh-CN" altLang="en-US" dirty="0"/>
                  <a:t>有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𝐬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𝐤𝐩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𝐢</m:t>
                        </m:r>
                      </m:sup>
                    </m:sSup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𝐬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p>
                    </m:sSup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其中</a:t>
                </a:r>
                <a:r>
                  <a:rPr lang="en-US" altLang="zh-CN" dirty="0"/>
                  <a:t>p=</a:t>
                </a:r>
                <a:r>
                  <a:rPr lang="en-US" altLang="zh-CN" dirty="0" err="1"/>
                  <a:t>t</a:t>
                </a:r>
                <a:r>
                  <a:rPr lang="en-US" altLang="zh-CN" dirty="0" err="1">
                    <a:sym typeface="Symbol" panose="05050102010706020507" pitchFamily="18" charset="2"/>
                  </a:rPr>
                  <a:t></a:t>
                </a:r>
                <a:r>
                  <a:rPr lang="en-US" altLang="zh-CN" dirty="0" err="1"/>
                  <a:t>s</a:t>
                </a:r>
                <a:r>
                  <a:rPr lang="en-US" altLang="zh-CN" dirty="0"/>
                  <a:t> ;</a:t>
                </a:r>
              </a:p>
              <a:p>
                <a:pPr marL="936000" lvl="1" indent="0">
                  <a:buNone/>
                </a:pPr>
                <a:r>
                  <a:rPr lang="en-US" altLang="zh-CN" dirty="0"/>
                  <a:t> (3) </a:t>
                </a:r>
                <a:r>
                  <a:rPr lang="zh-CN" altLang="en-US" dirty="0"/>
                  <a:t>令</a:t>
                </a:r>
                <a:r>
                  <a:rPr lang="en-US" altLang="zh-CN" dirty="0"/>
                  <a:t>S = {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altLang="zh-CN" dirty="0"/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altLang="zh-CN" dirty="0"/>
                  <a:t>}, </a:t>
                </a:r>
                <a:r>
                  <a:rPr lang="zh-CN" altLang="en-US" dirty="0"/>
                  <a:t>则对于任意的</a:t>
                </a:r>
                <a:r>
                  <a:rPr lang="en-US" altLang="zh-CN" dirty="0" err="1"/>
                  <a:t>q∈N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sup>
                    </m:sSup>
                  </m:oMath>
                </a14:m>
                <a:r>
                  <a:rPr lang="en-US" altLang="zh-CN" dirty="0"/>
                  <a:t>∈S .</a:t>
                </a:r>
              </a:p>
              <a:p>
                <a:pPr>
                  <a:spcBef>
                    <a:spcPts val="1200"/>
                  </a:spcBef>
                </a:pPr>
                <a:r>
                  <a:rPr lang="zh-CN" altLang="en-US" dirty="0"/>
                  <a:t>证明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(3) </a:t>
                </a:r>
                <a:r>
                  <a:rPr lang="zh-CN" altLang="en-US" dirty="0"/>
                  <a:t>任取 </a:t>
                </a:r>
                <a:r>
                  <a:rPr lang="en-US" altLang="zh-CN" b="1" dirty="0" err="1"/>
                  <a:t>q∈N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那么</a:t>
                </a:r>
                <a:endParaRPr lang="en-US" altLang="zh-CN" dirty="0"/>
              </a:p>
              <a:p>
                <a:pPr marL="936000" lvl="1"/>
                <a:r>
                  <a:rPr lang="zh-CN" altLang="en-US" dirty="0"/>
                  <a:t>若</a:t>
                </a:r>
                <a:r>
                  <a:rPr lang="en-US" altLang="zh-CN" dirty="0"/>
                  <a:t>q&lt;t, </a:t>
                </a:r>
                <a:r>
                  <a:rPr lang="zh-CN" altLang="en-US" dirty="0"/>
                  <a:t>显然有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𝐪</m:t>
                        </m:r>
                      </m:sup>
                    </m:sSup>
                  </m:oMath>
                </a14:m>
                <a:r>
                  <a:rPr lang="en-US" altLang="zh-CN" dirty="0"/>
                  <a:t>∈S .</a:t>
                </a:r>
              </a:p>
              <a:p>
                <a:pPr marL="936000" lvl="1"/>
                <a:r>
                  <a:rPr lang="zh-CN" altLang="en-US" dirty="0"/>
                  <a:t>若</a:t>
                </a:r>
                <a:r>
                  <a:rPr lang="en-US" altLang="zh-CN" dirty="0" err="1"/>
                  <a:t>q≥t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则存在自然数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和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使得 </a:t>
                </a:r>
                <a:r>
                  <a:rPr lang="en-US" altLang="zh-CN" dirty="0"/>
                  <a:t>q=</a:t>
                </a:r>
                <a:r>
                  <a:rPr lang="en-US" altLang="zh-CN" dirty="0" err="1"/>
                  <a:t>s+kp+i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其中</a:t>
                </a:r>
                <a:r>
                  <a:rPr lang="en-US" altLang="zh-CN" dirty="0"/>
                  <a:t>0≤i≤p</a:t>
                </a:r>
                <a:r>
                  <a:rPr lang="en-US" altLang="zh-CN" dirty="0">
                    <a:sym typeface="Symbol" panose="05050102010706020507" pitchFamily="18" charset="2"/>
                  </a:rPr>
                  <a:t></a:t>
                </a:r>
                <a:r>
                  <a:rPr lang="en-US" altLang="zh-CN" dirty="0"/>
                  <a:t>1.</a:t>
                </a:r>
              </a:p>
              <a:p>
                <a:pPr marL="936000" lvl="1" indent="0">
                  <a:buNone/>
                </a:pPr>
                <a:r>
                  <a:rPr lang="zh-CN" altLang="en-US" dirty="0"/>
                  <a:t>于是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𝐪</m:t>
                        </m:r>
                      </m:sup>
                    </m:sSup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𝐬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𝐤𝐩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𝐢</m:t>
                        </m:r>
                      </m:sup>
                    </m:sSup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𝐬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𝐢</m:t>
                        </m:r>
                      </m:sup>
                    </m:sSup>
                  </m:oMath>
                </a14:m>
                <a:r>
                  <a:rPr lang="en-US" altLang="zh-CN" dirty="0"/>
                  <a:t> .</a:t>
                </a:r>
              </a:p>
              <a:p>
                <a:pPr marL="936000" lvl="1" indent="0">
                  <a:buNone/>
                </a:pPr>
                <a:r>
                  <a:rPr lang="zh-CN" altLang="en-US" dirty="0"/>
                  <a:t>而   </a:t>
                </a:r>
                <a:r>
                  <a:rPr lang="en-US" altLang="zh-CN" dirty="0" err="1"/>
                  <a:t>s+i</a:t>
                </a:r>
                <a:r>
                  <a:rPr lang="en-US" altLang="zh-CN" dirty="0"/>
                  <a:t> ≤ s+p</a:t>
                </a:r>
                <a:r>
                  <a:rPr lang="en-US" altLang="zh-CN" dirty="0">
                    <a:sym typeface="Symbol" panose="05050102010706020507" pitchFamily="18" charset="2"/>
                  </a:rPr>
                  <a:t></a:t>
                </a:r>
                <a:r>
                  <a:rPr lang="en-US" altLang="zh-CN" dirty="0"/>
                  <a:t>1 = s+t</a:t>
                </a:r>
                <a:r>
                  <a:rPr lang="en-US" altLang="zh-CN" dirty="0">
                    <a:sym typeface="Symbol" panose="05050102010706020507" pitchFamily="18" charset="2"/>
                  </a:rPr>
                  <a:t></a:t>
                </a:r>
                <a:r>
                  <a:rPr lang="en-US" altLang="zh-CN" dirty="0"/>
                  <a:t>s</a:t>
                </a:r>
                <a:r>
                  <a:rPr lang="en-US" altLang="zh-CN" dirty="0">
                    <a:sym typeface="Symbol" panose="05050102010706020507" pitchFamily="18" charset="2"/>
                  </a:rPr>
                  <a:t></a:t>
                </a:r>
                <a:r>
                  <a:rPr lang="en-US" altLang="zh-CN" dirty="0"/>
                  <a:t>1 = t</a:t>
                </a:r>
                <a:r>
                  <a:rPr lang="en-US" altLang="zh-CN" dirty="0">
                    <a:sym typeface="Symbol" panose="05050102010706020507" pitchFamily="18" charset="2"/>
                  </a:rPr>
                  <a:t></a:t>
                </a:r>
                <a:r>
                  <a:rPr lang="en-US" altLang="zh-CN" dirty="0"/>
                  <a:t>1. </a:t>
                </a:r>
                <a:r>
                  <a:rPr lang="zh-CN" altLang="en-US" dirty="0"/>
                  <a:t>从而证明了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𝐪</m:t>
                        </m:r>
                      </m:sup>
                    </m:sSup>
                  </m:oMath>
                </a14:m>
                <a:r>
                  <a:rPr lang="en-US" altLang="zh-CN" dirty="0"/>
                  <a:t>∈S .</a:t>
                </a: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4782784"/>
              </a:xfrm>
              <a:blipFill>
                <a:blip r:embed="rId2"/>
                <a:stretch>
                  <a:fillRect l="-1148" t="-1911" b="-26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六、幂运算的性质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7.3 </a:t>
            </a:r>
            <a:r>
              <a:rPr lang="zh-CN" altLang="en-US" dirty="0"/>
              <a:t>关系的运算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216E4AC-50C8-4030-892F-44C587C221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41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119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4105506" y="1233488"/>
            <a:ext cx="618455" cy="1800000"/>
            <a:chOff x="597712" y="2415605"/>
            <a:chExt cx="1076110" cy="3131998"/>
          </a:xfrm>
        </p:grpSpPr>
        <p:sp>
          <p:nvSpPr>
            <p:cNvPr id="10" name="等腰三角形 9"/>
            <p:cNvSpPr/>
            <p:nvPr/>
          </p:nvSpPr>
          <p:spPr>
            <a:xfrm rot="10800000">
              <a:off x="597712" y="2908359"/>
              <a:ext cx="1076110" cy="2639244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>
              <a:spLocks noChangeAspect="1"/>
            </p:cNvSpPr>
            <p:nvPr/>
          </p:nvSpPr>
          <p:spPr>
            <a:xfrm>
              <a:off x="648010" y="2415605"/>
              <a:ext cx="971992" cy="972000"/>
            </a:xfrm>
            <a:prstGeom prst="cube">
              <a:avLst/>
            </a:prstGeom>
            <a:gradFill>
              <a:gsLst>
                <a:gs pos="1000">
                  <a:schemeClr val="accent1">
                    <a:lumMod val="20000"/>
                    <a:lumOff val="80000"/>
                  </a:schemeClr>
                </a:gs>
                <a:gs pos="60000">
                  <a:schemeClr val="accent1">
                    <a:lumMod val="75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25400">
              <a:noFill/>
            </a:ln>
            <a:effectLst>
              <a:outerShdw blurRad="254000"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2760245" y="2023201"/>
            <a:ext cx="2027688" cy="6443998"/>
            <a:chOff x="935919" y="107043"/>
            <a:chExt cx="1818452" cy="5779044"/>
          </a:xfrm>
        </p:grpSpPr>
        <p:sp>
          <p:nvSpPr>
            <p:cNvPr id="4" name="等腰三角形 9"/>
            <p:cNvSpPr/>
            <p:nvPr/>
          </p:nvSpPr>
          <p:spPr>
            <a:xfrm rot="10800000">
              <a:off x="935919" y="1016252"/>
              <a:ext cx="1818452" cy="4869835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" name="椭圆 4"/>
            <p:cNvSpPr>
              <a:spLocks noChangeAspect="1"/>
            </p:cNvSpPr>
            <p:nvPr/>
          </p:nvSpPr>
          <p:spPr>
            <a:xfrm>
              <a:off x="942885" y="107043"/>
              <a:ext cx="1799994" cy="1800000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254000"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>
                <a:lnSpc>
                  <a:spcPct val="130000"/>
                </a:lnSpc>
                <a:defRPr/>
              </a:pPr>
              <a:r>
                <a:rPr lang="en-US" altLang="zh-CN" sz="72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cs typeface="+mn-ea"/>
                  <a:sym typeface="+mn-lt"/>
                </a:rPr>
                <a:t>04</a:t>
              </a:r>
              <a:endParaRPr lang="zh-CN" altLang="en-US" sz="4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>
            <a:grpSpLocks noChangeAspect="1"/>
          </p:cNvGrpSpPr>
          <p:nvPr/>
        </p:nvGrpSpPr>
        <p:grpSpPr>
          <a:xfrm>
            <a:off x="1981669" y="4924887"/>
            <a:ext cx="1194018" cy="3475167"/>
            <a:chOff x="597712" y="2415605"/>
            <a:chExt cx="1076110" cy="3131998"/>
          </a:xfrm>
        </p:grpSpPr>
        <p:sp>
          <p:nvSpPr>
            <p:cNvPr id="7" name="等腰三角形 9"/>
            <p:cNvSpPr/>
            <p:nvPr/>
          </p:nvSpPr>
          <p:spPr>
            <a:xfrm rot="10800000">
              <a:off x="597712" y="2908359"/>
              <a:ext cx="1076110" cy="2639244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" name="椭圆 7"/>
            <p:cNvSpPr>
              <a:spLocks noChangeAspect="1"/>
            </p:cNvSpPr>
            <p:nvPr/>
          </p:nvSpPr>
          <p:spPr>
            <a:xfrm>
              <a:off x="648010" y="2415605"/>
              <a:ext cx="971992" cy="972000"/>
            </a:xfrm>
            <a:prstGeom prst="cube">
              <a:avLst/>
            </a:prstGeom>
            <a:gradFill>
              <a:gsLst>
                <a:gs pos="1000">
                  <a:schemeClr val="accent1">
                    <a:lumMod val="20000"/>
                    <a:lumOff val="80000"/>
                  </a:schemeClr>
                </a:gs>
                <a:gs pos="60000">
                  <a:schemeClr val="accent1">
                    <a:lumMod val="75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25400">
              <a:noFill/>
            </a:ln>
            <a:effectLst>
              <a:outerShdw blurRad="254000"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>
            <a:grpSpLocks noChangeAspect="1"/>
          </p:cNvGrpSpPr>
          <p:nvPr/>
        </p:nvGrpSpPr>
        <p:grpSpPr>
          <a:xfrm>
            <a:off x="4481255" y="4431190"/>
            <a:ext cx="618455" cy="1800000"/>
            <a:chOff x="597712" y="2415605"/>
            <a:chExt cx="1076110" cy="3131998"/>
          </a:xfrm>
        </p:grpSpPr>
        <p:sp>
          <p:nvSpPr>
            <p:cNvPr id="13" name="等腰三角形 9"/>
            <p:cNvSpPr/>
            <p:nvPr/>
          </p:nvSpPr>
          <p:spPr>
            <a:xfrm rot="10800000">
              <a:off x="597712" y="2908359"/>
              <a:ext cx="1076110" cy="2639244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4" name="椭圆 13"/>
            <p:cNvSpPr>
              <a:spLocks noChangeAspect="1"/>
            </p:cNvSpPr>
            <p:nvPr/>
          </p:nvSpPr>
          <p:spPr>
            <a:xfrm>
              <a:off x="648010" y="2415605"/>
              <a:ext cx="971992" cy="972000"/>
            </a:xfrm>
            <a:prstGeom prst="cube">
              <a:avLst/>
            </a:prstGeom>
            <a:gradFill>
              <a:gsLst>
                <a:gs pos="1000">
                  <a:schemeClr val="accent4">
                    <a:lumMod val="20000"/>
                    <a:lumOff val="80000"/>
                  </a:schemeClr>
                </a:gs>
                <a:gs pos="60000">
                  <a:schemeClr val="accent3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  <a:ln w="25400">
              <a:noFill/>
            </a:ln>
            <a:effectLst>
              <a:outerShdw blurRad="254000"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1033964" y="2075338"/>
            <a:ext cx="1150325" cy="3348000"/>
            <a:chOff x="597712" y="2415605"/>
            <a:chExt cx="1076110" cy="3131998"/>
          </a:xfrm>
        </p:grpSpPr>
        <p:sp>
          <p:nvSpPr>
            <p:cNvPr id="16" name="等腰三角形 9"/>
            <p:cNvSpPr/>
            <p:nvPr/>
          </p:nvSpPr>
          <p:spPr>
            <a:xfrm rot="10800000">
              <a:off x="597712" y="2908359"/>
              <a:ext cx="1076110" cy="2639244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648010" y="2415605"/>
              <a:ext cx="971992" cy="972000"/>
            </a:xfrm>
            <a:prstGeom prst="cube">
              <a:avLst/>
            </a:prstGeom>
            <a:gradFill>
              <a:gsLst>
                <a:gs pos="1000">
                  <a:schemeClr val="accent4">
                    <a:lumMod val="20000"/>
                    <a:lumOff val="80000"/>
                  </a:schemeClr>
                </a:gs>
                <a:gs pos="60000">
                  <a:schemeClr val="accent3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  <a:ln w="25400">
              <a:noFill/>
            </a:ln>
            <a:effectLst>
              <a:outerShdw blurRad="254000"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6156000" y="2340000"/>
            <a:ext cx="5040000" cy="584775"/>
          </a:xfrm>
          <a:prstGeom prst="rect">
            <a:avLst/>
          </a:prstGeom>
          <a:noFill/>
          <a:effectLst>
            <a:outerShdw dist="25400" dir="5400000" algn="t" rotWithShape="0">
              <a:schemeClr val="bg1">
                <a:alpha val="40000"/>
              </a:schemeClr>
            </a:outerShdw>
          </a:effectLst>
        </p:spPr>
        <p:txBody>
          <a:bodyPr wrap="square" rtlCol="0" anchor="b" anchorCtr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accent1">
                    <a:lumMod val="75000"/>
                  </a:schemeClr>
                </a:solidFill>
                <a:effectLst>
                  <a:innerShdw blurRad="127000" dist="63500" dir="16200000">
                    <a:prstClr val="black">
                      <a:alpha val="50000"/>
                    </a:prstClr>
                  </a:innerShdw>
                </a:effectLst>
                <a:latin typeface="微软雅黑"/>
                <a:ea typeface="微软雅黑"/>
              </a:defRPr>
            </a:lvl1pPr>
          </a:lstStyle>
          <a:p>
            <a:r>
              <a:rPr lang="en-US" altLang="zh-CN" sz="3200" dirty="0">
                <a:solidFill>
                  <a:schemeClr val="tx1"/>
                </a:solidFill>
              </a:rPr>
              <a:t>7.4 </a:t>
            </a:r>
            <a:r>
              <a:rPr lang="zh-CN" altLang="en-US" sz="3200" dirty="0">
                <a:solidFill>
                  <a:schemeClr val="tx1"/>
                </a:solidFill>
              </a:rPr>
              <a:t>关系</a:t>
            </a:r>
            <a:r>
              <a:rPr lang="zh-CN" altLang="en-US" sz="3200" dirty="0">
                <a:solidFill>
                  <a:schemeClr val="accent2"/>
                </a:solidFill>
              </a:rPr>
              <a:t>的性质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6156000" y="3060000"/>
            <a:ext cx="5040000" cy="36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rgbClr val="FF0000"/>
              </a:gs>
              <a:gs pos="1000">
                <a:schemeClr val="bg1"/>
              </a:gs>
              <a:gs pos="60000">
                <a:schemeClr val="accent2">
                  <a:lumMod val="40000"/>
                  <a:lumOff val="60000"/>
                </a:schemeClr>
              </a:gs>
              <a:gs pos="9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156000" y="3168000"/>
            <a:ext cx="5128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自反性与反自反性</a:t>
            </a:r>
            <a:endParaRPr lang="en-US" altLang="zh-CN" sz="110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156000" y="3636000"/>
            <a:ext cx="3402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对称性与反对称性</a:t>
            </a:r>
            <a:endParaRPr lang="en-US" altLang="zh-CN" sz="110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7</a:t>
            </a:r>
            <a:r>
              <a:rPr lang="zh-CN" altLang="en-US" dirty="0"/>
              <a:t>讲 二元关系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6156000" y="4104000"/>
            <a:ext cx="3402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传递性</a:t>
            </a:r>
            <a:endParaRPr lang="en-US" altLang="zh-CN" sz="110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5D57E1CA-D701-4B8D-BB48-640155500A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42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614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 animBg="1"/>
      <p:bldP spid="27" grpId="0"/>
      <p:bldP spid="27" grpId="1"/>
      <p:bldP spid="28" grpId="0"/>
      <p:bldP spid="28" grpId="1"/>
      <p:bldP spid="25" grpId="0"/>
      <p:bldP spid="25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5262979"/>
              </a:xfrm>
            </p:spPr>
            <p:txBody>
              <a:bodyPr/>
              <a:lstStyle/>
              <a:p>
                <a:r>
                  <a:rPr lang="zh-CN" altLang="en-US" dirty="0"/>
                  <a:t>定义</a:t>
                </a:r>
                <a:r>
                  <a:rPr lang="en-US" altLang="zh-CN" dirty="0"/>
                  <a:t>7.11  </a:t>
                </a:r>
                <a:r>
                  <a:rPr lang="zh-CN" altLang="en-US" dirty="0"/>
                  <a:t>设 </a:t>
                </a:r>
                <a:r>
                  <a:rPr lang="en-US" altLang="zh-CN" dirty="0"/>
                  <a:t>R </a:t>
                </a:r>
                <a:r>
                  <a:rPr lang="zh-CN" altLang="en-US" dirty="0"/>
                  <a:t>为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上的关系</a:t>
                </a:r>
                <a:r>
                  <a:rPr lang="en-US" altLang="zh-CN" dirty="0"/>
                  <a:t>, </a:t>
                </a:r>
              </a:p>
              <a:p>
                <a:pPr lvl="1"/>
                <a:r>
                  <a:rPr lang="en-US" altLang="zh-CN" dirty="0"/>
                  <a:t>(1) </a:t>
                </a:r>
                <a:r>
                  <a:rPr lang="zh-CN" altLang="en-US" dirty="0"/>
                  <a:t>若 </a:t>
                </a:r>
                <a:r>
                  <a:rPr lang="zh-CN" altLang="en-US" dirty="0">
                    <a:solidFill>
                      <a:srgbClr val="FF0000"/>
                    </a:solidFill>
                    <a:sym typeface="Symbol" panose="05050102010706020507" pitchFamily="18" charset="2"/>
                  </a:rPr>
                  <a:t>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x</a:t>
                </a:r>
                <a:r>
                  <a:rPr lang="en-US" altLang="zh-CN" dirty="0"/>
                  <a:t>(</a:t>
                </a:r>
                <a:r>
                  <a:rPr lang="en-US" altLang="zh-CN" dirty="0" err="1"/>
                  <a:t>x∈A</a:t>
                </a:r>
                <a:r>
                  <a:rPr lang="en-US" altLang="zh-CN" dirty="0"/>
                  <a:t>→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&lt;</a:t>
                </a:r>
                <a:r>
                  <a:rPr lang="en-US" altLang="zh-CN" dirty="0" err="1">
                    <a:solidFill>
                      <a:srgbClr val="FF0000"/>
                    </a:solidFill>
                  </a:rPr>
                  <a:t>x,x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&gt;</a:t>
                </a:r>
                <a:r>
                  <a:rPr lang="en-US" altLang="zh-CN" dirty="0">
                    <a:sym typeface="Symbol" panose="05050102010706020507" pitchFamily="18" charset="2"/>
                  </a:rPr>
                  <a:t></a:t>
                </a:r>
                <a:r>
                  <a:rPr lang="en-US" altLang="zh-CN" dirty="0"/>
                  <a:t>R), </a:t>
                </a:r>
                <a:r>
                  <a:rPr lang="zh-CN" altLang="en-US" dirty="0"/>
                  <a:t>则称 </a:t>
                </a:r>
                <a:r>
                  <a:rPr lang="en-US" altLang="zh-CN" dirty="0"/>
                  <a:t>R </a:t>
                </a:r>
                <a:r>
                  <a:rPr lang="zh-CN" altLang="en-US" dirty="0"/>
                  <a:t>在 </a:t>
                </a:r>
                <a:r>
                  <a:rPr lang="en-US" altLang="zh-CN" dirty="0"/>
                  <a:t>A </a:t>
                </a:r>
                <a:r>
                  <a:rPr lang="zh-CN" altLang="en-US" dirty="0"/>
                  <a:t>上是自反的</a:t>
                </a:r>
                <a:r>
                  <a:rPr lang="en-US" altLang="zh-CN" dirty="0"/>
                  <a:t>.</a:t>
                </a:r>
              </a:p>
              <a:p>
                <a:pPr lvl="1"/>
                <a:r>
                  <a:rPr lang="en-US" altLang="zh-CN" dirty="0"/>
                  <a:t>(2) </a:t>
                </a:r>
                <a:r>
                  <a:rPr lang="zh-CN" altLang="en-US" dirty="0"/>
                  <a:t>若 </a:t>
                </a:r>
                <a:r>
                  <a:rPr lang="zh-CN" altLang="en-US" dirty="0">
                    <a:solidFill>
                      <a:srgbClr val="FF0000"/>
                    </a:solidFill>
                    <a:sym typeface="Symbol" panose="05050102010706020507" pitchFamily="18" charset="2"/>
                  </a:rPr>
                  <a:t>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x</a:t>
                </a:r>
                <a:r>
                  <a:rPr lang="en-US" altLang="zh-CN" dirty="0"/>
                  <a:t>(</a:t>
                </a:r>
                <a:r>
                  <a:rPr lang="en-US" altLang="zh-CN" dirty="0" err="1"/>
                  <a:t>x∈A</a:t>
                </a:r>
                <a:r>
                  <a:rPr lang="en-US" altLang="zh-CN" dirty="0"/>
                  <a:t>→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&lt;</a:t>
                </a:r>
                <a:r>
                  <a:rPr lang="en-US" altLang="zh-CN" dirty="0" err="1">
                    <a:solidFill>
                      <a:srgbClr val="FF0000"/>
                    </a:solidFill>
                  </a:rPr>
                  <a:t>x,x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&gt;</a:t>
                </a:r>
                <a:r>
                  <a:rPr lang="en-US" altLang="zh-CN" dirty="0">
                    <a:sym typeface="Symbol" panose="05050102010706020507" pitchFamily="18" charset="2"/>
                  </a:rPr>
                  <a:t></a:t>
                </a:r>
                <a:r>
                  <a:rPr lang="en-US" altLang="zh-CN" dirty="0"/>
                  <a:t>R), </a:t>
                </a:r>
                <a:r>
                  <a:rPr lang="zh-CN" altLang="en-US" dirty="0"/>
                  <a:t>则称 </a:t>
                </a:r>
                <a:r>
                  <a:rPr lang="en-US" altLang="zh-CN" dirty="0"/>
                  <a:t>R </a:t>
                </a:r>
                <a:r>
                  <a:rPr lang="zh-CN" altLang="en-US" dirty="0"/>
                  <a:t>在 </a:t>
                </a:r>
                <a:r>
                  <a:rPr lang="en-US" altLang="zh-CN" dirty="0"/>
                  <a:t>A </a:t>
                </a:r>
                <a:r>
                  <a:rPr lang="zh-CN" altLang="en-US" dirty="0"/>
                  <a:t>上是反自反的</a:t>
                </a:r>
                <a:r>
                  <a:rPr lang="en-US" altLang="zh-CN" dirty="0"/>
                  <a:t>.          </a:t>
                </a:r>
              </a:p>
              <a:p>
                <a:r>
                  <a:rPr lang="zh-CN" altLang="en-US" dirty="0"/>
                  <a:t>实例</a:t>
                </a:r>
              </a:p>
              <a:p>
                <a:pPr lvl="1"/>
                <a:r>
                  <a:rPr lang="zh-CN" altLang="en-US" dirty="0"/>
                  <a:t>自反</a:t>
                </a:r>
                <a:r>
                  <a:rPr lang="en-US" altLang="zh-CN" dirty="0"/>
                  <a:t>: </a:t>
                </a:r>
                <a:r>
                  <a:rPr lang="zh-CN" altLang="en-US" dirty="0"/>
                  <a:t>全域关系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恒等关系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小于等于关系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𝐋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𝐀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整除关系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US" altLang="zh-CN" dirty="0"/>
                  <a:t>.</a:t>
                </a:r>
              </a:p>
              <a:p>
                <a:pPr lvl="1"/>
                <a:r>
                  <a:rPr lang="zh-CN" altLang="en-US" dirty="0"/>
                  <a:t>反自反</a:t>
                </a:r>
                <a:r>
                  <a:rPr lang="en-US" altLang="zh-CN" dirty="0"/>
                  <a:t>: </a:t>
                </a:r>
                <a:r>
                  <a:rPr lang="zh-CN" altLang="en-US" dirty="0"/>
                  <a:t>实数集上的小于关系、幂集上的真包含关系</a:t>
                </a:r>
                <a:r>
                  <a:rPr lang="en-US" altLang="zh-CN" dirty="0"/>
                  <a:t>.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altLang="zh-CN" dirty="0"/>
                  <a:t> </a:t>
                </a:r>
                <a:r>
                  <a:rPr lang="zh-CN" altLang="en-US" dirty="0"/>
                  <a:t>例如</a:t>
                </a:r>
                <a:r>
                  <a:rPr lang="en-US" altLang="zh-CN" dirty="0"/>
                  <a:t>, </a:t>
                </a:r>
                <a:r>
                  <a:rPr lang="en-US" altLang="zh-CN" b="1" dirty="0"/>
                  <a:t>A={1,2,3},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en-US" dirty="0"/>
                  <a:t>是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上的关系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其中</a:t>
                </a:r>
              </a:p>
              <a:p>
                <a:pPr lvl="1"/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dirty="0"/>
                  <a:t>={&lt;1,1&gt;,&lt;2,2&gt;},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dirty="0"/>
                  <a:t>={&lt;1,1&gt;,&lt;2,2&gt;,&lt;3,3&gt;,&lt;1,2&gt;}</a:t>
                </a:r>
              </a:p>
              <a:p>
                <a:pPr marL="625475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altLang="zh-CN" dirty="0"/>
                  <a:t>={&lt;1,3&gt;}.  </a:t>
                </a:r>
                <a:r>
                  <a:rPr lang="zh-CN" altLang="en-US" dirty="0"/>
                  <a:t>那么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dirty="0"/>
                  <a:t>是自反的</a:t>
                </a:r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en-US" dirty="0"/>
                  <a:t>是反自反的</a:t>
                </a:r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dirty="0"/>
                  <a:t>既不是自反的也不是反自反的</a:t>
                </a:r>
                <a:r>
                  <a:rPr lang="en-US" altLang="zh-CN" dirty="0"/>
                  <a:t>.</a:t>
                </a: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5262979"/>
              </a:xfrm>
              <a:blipFill>
                <a:blip r:embed="rId2"/>
                <a:stretch>
                  <a:fillRect l="-1148" t="-1736" b="-21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一、自反性与反自反性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7.4 </a:t>
            </a:r>
            <a:r>
              <a:rPr lang="zh-CN" altLang="en-US" dirty="0"/>
              <a:t>关系的性质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BEB06E1-2CEA-422E-B9CC-4B68A872D6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43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958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3985706"/>
              </a:xfrm>
            </p:spPr>
            <p:txBody>
              <a:bodyPr/>
              <a:lstStyle/>
              <a:p>
                <a:r>
                  <a:rPr lang="zh-CN" altLang="en-US" dirty="0"/>
                  <a:t>定义</a:t>
                </a:r>
                <a:r>
                  <a:rPr lang="en-US" altLang="zh-CN" dirty="0"/>
                  <a:t>7.12  </a:t>
                </a:r>
                <a:r>
                  <a:rPr lang="zh-CN" altLang="en-US" dirty="0"/>
                  <a:t>设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为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上的关系</a:t>
                </a:r>
                <a:r>
                  <a:rPr lang="en-US" altLang="zh-CN" dirty="0"/>
                  <a:t>, </a:t>
                </a:r>
              </a:p>
              <a:p>
                <a:pPr lvl="1"/>
                <a:r>
                  <a:rPr lang="en-US" altLang="zh-CN" dirty="0"/>
                  <a:t>(1)</a:t>
                </a:r>
                <a:r>
                  <a:rPr lang="zh-CN" altLang="en-US" dirty="0"/>
                  <a:t>若</a:t>
                </a:r>
                <a:r>
                  <a:rPr lang="zh-CN" altLang="en-US" dirty="0">
                    <a:solidFill>
                      <a:srgbClr val="FF0000"/>
                    </a:solidFill>
                    <a:sym typeface="Symbol" panose="05050102010706020507" pitchFamily="18" charset="2"/>
                  </a:rPr>
                  <a:t></a:t>
                </a:r>
                <a:r>
                  <a:rPr lang="en-US" altLang="zh-CN" dirty="0" err="1">
                    <a:solidFill>
                      <a:srgbClr val="FF0000"/>
                    </a:solidFill>
                  </a:rPr>
                  <a:t>x</a:t>
                </a:r>
                <a:r>
                  <a:rPr lang="en-US" altLang="zh-CN" dirty="0" err="1">
                    <a:solidFill>
                      <a:srgbClr val="FF0000"/>
                    </a:solidFill>
                    <a:sym typeface="Symbol" panose="05050102010706020507" pitchFamily="18" charset="2"/>
                  </a:rPr>
                  <a:t></a:t>
                </a:r>
                <a:r>
                  <a:rPr lang="en-US" altLang="zh-CN" dirty="0" err="1">
                    <a:solidFill>
                      <a:srgbClr val="FF0000"/>
                    </a:solidFill>
                  </a:rPr>
                  <a:t>y</a:t>
                </a:r>
                <a:r>
                  <a:rPr lang="en-US" altLang="zh-CN" dirty="0"/>
                  <a:t>(</a:t>
                </a:r>
                <a:r>
                  <a:rPr lang="en-US" altLang="zh-CN" dirty="0" err="1"/>
                  <a:t>x,y∈A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˄</a:t>
                </a:r>
                <a:r>
                  <a:rPr lang="en-US" altLang="zh-CN" dirty="0"/>
                  <a:t>&lt;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&gt;∈R→&lt;</a:t>
                </a:r>
                <a:r>
                  <a:rPr lang="en-US" altLang="zh-CN" dirty="0" err="1"/>
                  <a:t>y,x</a:t>
                </a:r>
                <a:r>
                  <a:rPr lang="en-US" altLang="zh-CN" dirty="0"/>
                  <a:t>&gt;∈R), </a:t>
                </a:r>
                <a:r>
                  <a:rPr lang="zh-CN" altLang="en-US" dirty="0"/>
                  <a:t>则称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为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上对称的关系</a:t>
                </a:r>
                <a:r>
                  <a:rPr lang="en-US" altLang="zh-CN" dirty="0"/>
                  <a:t>.</a:t>
                </a:r>
              </a:p>
              <a:p>
                <a:pPr lvl="1"/>
                <a:r>
                  <a:rPr lang="en-US" altLang="zh-CN" dirty="0"/>
                  <a:t>(2)</a:t>
                </a:r>
                <a:r>
                  <a:rPr lang="zh-CN" altLang="en-US" dirty="0"/>
                  <a:t>若</a:t>
                </a:r>
                <a:r>
                  <a:rPr lang="zh-CN" altLang="en-US" dirty="0">
                    <a:solidFill>
                      <a:srgbClr val="FF0000"/>
                    </a:solidFill>
                    <a:sym typeface="Symbol" panose="05050102010706020507" pitchFamily="18" charset="2"/>
                  </a:rPr>
                  <a:t></a:t>
                </a:r>
                <a:r>
                  <a:rPr lang="en-US" altLang="zh-CN" dirty="0" err="1">
                    <a:solidFill>
                      <a:srgbClr val="FF0000"/>
                    </a:solidFill>
                  </a:rPr>
                  <a:t>x</a:t>
                </a:r>
                <a:r>
                  <a:rPr lang="en-US" altLang="zh-CN" dirty="0" err="1">
                    <a:solidFill>
                      <a:srgbClr val="FF0000"/>
                    </a:solidFill>
                    <a:sym typeface="Symbol" panose="05050102010706020507" pitchFamily="18" charset="2"/>
                  </a:rPr>
                  <a:t></a:t>
                </a:r>
                <a:r>
                  <a:rPr lang="en-US" altLang="zh-CN" dirty="0" err="1">
                    <a:solidFill>
                      <a:srgbClr val="FF0000"/>
                    </a:solidFill>
                  </a:rPr>
                  <a:t>y</a:t>
                </a:r>
                <a:r>
                  <a:rPr lang="en-US" altLang="zh-CN" dirty="0"/>
                  <a:t>(</a:t>
                </a:r>
                <a:r>
                  <a:rPr lang="en-US" altLang="zh-CN" dirty="0" err="1"/>
                  <a:t>x,y∈A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˄</a:t>
                </a:r>
                <a:r>
                  <a:rPr lang="en-US" altLang="zh-CN" dirty="0"/>
                  <a:t>&lt;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&gt;∈R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˄</a:t>
                </a:r>
                <a:r>
                  <a:rPr lang="en-US" altLang="zh-CN" dirty="0"/>
                  <a:t>&lt;</a:t>
                </a:r>
                <a:r>
                  <a:rPr lang="en-US" altLang="zh-CN" dirty="0" err="1"/>
                  <a:t>y,x</a:t>
                </a:r>
                <a:r>
                  <a:rPr lang="en-US" altLang="zh-CN" dirty="0"/>
                  <a:t>&gt;∈</a:t>
                </a:r>
                <a:r>
                  <a:rPr lang="en-US" altLang="zh-CN" dirty="0" err="1"/>
                  <a:t>R→x</a:t>
                </a:r>
                <a:r>
                  <a:rPr lang="en-US" altLang="zh-CN" dirty="0"/>
                  <a:t>=y), </a:t>
                </a:r>
                <a:r>
                  <a:rPr lang="zh-CN" altLang="en-US" dirty="0"/>
                  <a:t>则称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为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上的反对称关系</a:t>
                </a:r>
                <a:r>
                  <a:rPr lang="en-US" altLang="zh-CN" dirty="0"/>
                  <a:t>.</a:t>
                </a:r>
              </a:p>
              <a:p>
                <a:r>
                  <a:rPr lang="zh-CN" altLang="en-US" dirty="0"/>
                  <a:t>实例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对称关系：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上的全域关系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𝐀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恒等关系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𝐀</m:t>
                        </m:r>
                      </m:sub>
                    </m:sSub>
                  </m:oMath>
                </a14:m>
                <a:r>
                  <a:rPr lang="zh-CN" altLang="en-US" dirty="0"/>
                  <a:t>和空关系</a:t>
                </a:r>
                <a:r>
                  <a:rPr lang="zh-CN" altLang="en-US" dirty="0">
                    <a:sym typeface="Symbol" panose="05050102010706020507" pitchFamily="18" charset="2"/>
                  </a:rPr>
                  <a:t> </a:t>
                </a:r>
                <a:r>
                  <a:rPr lang="en-US" altLang="zh-CN" dirty="0">
                    <a:sym typeface="Symbol" panose="05050102010706020507" pitchFamily="18" charset="2"/>
                  </a:rPr>
                  <a:t>.</a:t>
                </a:r>
                <a:endParaRPr lang="zh-CN" altLang="en-US" dirty="0"/>
              </a:p>
              <a:p>
                <a:pPr lvl="1"/>
                <a:r>
                  <a:rPr lang="zh-CN" altLang="en-US" dirty="0"/>
                  <a:t>反对称关系：恒等关系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sub>
                    </m:sSub>
                  </m:oMath>
                </a14:m>
                <a:r>
                  <a:rPr lang="zh-CN" altLang="en-US" dirty="0"/>
                  <a:t>和空关系</a:t>
                </a:r>
                <a:r>
                  <a:rPr lang="zh-CN" altLang="en-US" dirty="0">
                    <a:sym typeface="Symbol" panose="05050102010706020507" pitchFamily="18" charset="2"/>
                  </a:rPr>
                  <a:t></a:t>
                </a:r>
                <a:r>
                  <a:rPr lang="zh-CN" altLang="en-US" dirty="0"/>
                  <a:t>也是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上的反对称关系</a:t>
                </a:r>
                <a:r>
                  <a:rPr lang="en-US" altLang="zh-CN" dirty="0"/>
                  <a:t>. </a:t>
                </a: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3985706"/>
              </a:xfrm>
              <a:blipFill>
                <a:blip r:embed="rId2"/>
                <a:stretch>
                  <a:fillRect l="-1148" t="-2294" r="-1148" b="-3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二、对称性与反对称性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7.4 </a:t>
            </a:r>
            <a:r>
              <a:rPr lang="zh-CN" altLang="en-US" dirty="0"/>
              <a:t>关系的性质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95A8D5A-9F87-4E89-A56C-B6C871909B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44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2536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516000" y="1008000"/>
            <a:ext cx="11160000" cy="5355312"/>
          </a:xfrm>
        </p:spPr>
        <p:txBody>
          <a:bodyPr/>
          <a:lstStyle/>
          <a:p>
            <a:r>
              <a:rPr lang="zh-CN" altLang="en-US" dirty="0"/>
              <a:t>定义</a:t>
            </a:r>
            <a:r>
              <a:rPr lang="en-US" altLang="zh-CN" dirty="0"/>
              <a:t>7.12  </a:t>
            </a:r>
            <a:r>
              <a:rPr lang="zh-CN" altLang="en-US" dirty="0"/>
              <a:t>设</a:t>
            </a:r>
            <a:r>
              <a:rPr lang="en-US" altLang="zh-CN" dirty="0"/>
              <a:t>R</a:t>
            </a:r>
            <a:r>
              <a:rPr lang="zh-CN" altLang="en-US" dirty="0"/>
              <a:t>为</a:t>
            </a:r>
            <a:r>
              <a:rPr lang="en-US" altLang="zh-CN" dirty="0"/>
              <a:t>A</a:t>
            </a:r>
            <a:r>
              <a:rPr lang="zh-CN" altLang="en-US" dirty="0"/>
              <a:t>上的关系</a:t>
            </a:r>
            <a:r>
              <a:rPr lang="en-US" altLang="zh-CN" dirty="0"/>
              <a:t>, </a:t>
            </a:r>
          </a:p>
          <a:p>
            <a:pPr lvl="1"/>
            <a:r>
              <a:rPr lang="en-US" altLang="zh-CN" dirty="0"/>
              <a:t>(1)</a:t>
            </a:r>
            <a:r>
              <a:rPr lang="zh-CN" altLang="en-US" dirty="0"/>
              <a:t>若</a:t>
            </a:r>
            <a:r>
              <a:rPr lang="zh-CN" altLang="en-US" dirty="0">
                <a:solidFill>
                  <a:srgbClr val="FF0000"/>
                </a:solidFill>
                <a:sym typeface="Symbol" panose="05050102010706020507" pitchFamily="18" charset="2"/>
              </a:rPr>
              <a:t></a:t>
            </a:r>
            <a:r>
              <a:rPr lang="en-US" altLang="zh-CN" dirty="0" err="1">
                <a:solidFill>
                  <a:srgbClr val="FF0000"/>
                </a:solidFill>
              </a:rPr>
              <a:t>x</a:t>
            </a:r>
            <a:r>
              <a:rPr lang="en-US" altLang="zh-CN" dirty="0" err="1">
                <a:solidFill>
                  <a:srgbClr val="FF0000"/>
                </a:solidFill>
                <a:sym typeface="Symbol" panose="05050102010706020507" pitchFamily="18" charset="2"/>
              </a:rPr>
              <a:t></a:t>
            </a:r>
            <a:r>
              <a:rPr lang="en-US" altLang="zh-CN" dirty="0" err="1">
                <a:solidFill>
                  <a:srgbClr val="FF0000"/>
                </a:solidFill>
              </a:rPr>
              <a:t>y</a:t>
            </a:r>
            <a:r>
              <a:rPr lang="en-US" altLang="zh-CN" dirty="0"/>
              <a:t>(</a:t>
            </a:r>
            <a:r>
              <a:rPr lang="en-US" altLang="zh-CN" dirty="0" err="1"/>
              <a:t>x,y∈A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˄</a:t>
            </a:r>
            <a:r>
              <a:rPr lang="en-US" altLang="zh-CN" dirty="0"/>
              <a:t>&lt;</a:t>
            </a:r>
            <a:r>
              <a:rPr lang="en-US" altLang="zh-CN" dirty="0" err="1"/>
              <a:t>x,y</a:t>
            </a:r>
            <a:r>
              <a:rPr lang="en-US" altLang="zh-CN" dirty="0"/>
              <a:t>&gt;∈R→&lt;</a:t>
            </a:r>
            <a:r>
              <a:rPr lang="en-US" altLang="zh-CN" dirty="0" err="1"/>
              <a:t>y,x</a:t>
            </a:r>
            <a:r>
              <a:rPr lang="en-US" altLang="zh-CN" dirty="0"/>
              <a:t>&gt;∈R), </a:t>
            </a:r>
            <a:r>
              <a:rPr lang="zh-CN" altLang="en-US" dirty="0"/>
              <a:t>则称</a:t>
            </a:r>
            <a:r>
              <a:rPr lang="en-US" altLang="zh-CN" dirty="0"/>
              <a:t>R</a:t>
            </a:r>
            <a:r>
              <a:rPr lang="zh-CN" altLang="en-US" dirty="0"/>
              <a:t>为</a:t>
            </a:r>
            <a:r>
              <a:rPr lang="en-US" altLang="zh-CN" dirty="0"/>
              <a:t>A</a:t>
            </a:r>
            <a:r>
              <a:rPr lang="zh-CN" altLang="en-US" dirty="0"/>
              <a:t>上对称的关系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dirty="0"/>
              <a:t>(2)</a:t>
            </a:r>
            <a:r>
              <a:rPr lang="zh-CN" altLang="en-US" dirty="0"/>
              <a:t>若</a:t>
            </a:r>
            <a:r>
              <a:rPr lang="zh-CN" altLang="en-US" dirty="0">
                <a:solidFill>
                  <a:srgbClr val="FF0000"/>
                </a:solidFill>
                <a:sym typeface="Symbol" panose="05050102010706020507" pitchFamily="18" charset="2"/>
              </a:rPr>
              <a:t></a:t>
            </a:r>
            <a:r>
              <a:rPr lang="en-US" altLang="zh-CN" dirty="0" err="1">
                <a:solidFill>
                  <a:srgbClr val="FF0000"/>
                </a:solidFill>
              </a:rPr>
              <a:t>x</a:t>
            </a:r>
            <a:r>
              <a:rPr lang="en-US" altLang="zh-CN" dirty="0" err="1">
                <a:solidFill>
                  <a:srgbClr val="FF0000"/>
                </a:solidFill>
                <a:sym typeface="Symbol" panose="05050102010706020507" pitchFamily="18" charset="2"/>
              </a:rPr>
              <a:t></a:t>
            </a:r>
            <a:r>
              <a:rPr lang="en-US" altLang="zh-CN" dirty="0" err="1">
                <a:solidFill>
                  <a:srgbClr val="FF0000"/>
                </a:solidFill>
              </a:rPr>
              <a:t>y</a:t>
            </a:r>
            <a:r>
              <a:rPr lang="en-US" altLang="zh-CN" dirty="0"/>
              <a:t>(</a:t>
            </a:r>
            <a:r>
              <a:rPr lang="en-US" altLang="zh-CN" dirty="0" err="1"/>
              <a:t>x,y∈A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˄</a:t>
            </a:r>
            <a:r>
              <a:rPr lang="en-US" altLang="zh-CN" dirty="0"/>
              <a:t>&lt;</a:t>
            </a:r>
            <a:r>
              <a:rPr lang="en-US" altLang="zh-CN" dirty="0" err="1"/>
              <a:t>x,y</a:t>
            </a:r>
            <a:r>
              <a:rPr lang="en-US" altLang="zh-CN" dirty="0"/>
              <a:t>&gt;∈R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˄</a:t>
            </a:r>
            <a:r>
              <a:rPr lang="en-US" altLang="zh-CN" dirty="0"/>
              <a:t>&lt;</a:t>
            </a:r>
            <a:r>
              <a:rPr lang="en-US" altLang="zh-CN" dirty="0" err="1"/>
              <a:t>y,x</a:t>
            </a:r>
            <a:r>
              <a:rPr lang="en-US" altLang="zh-CN" dirty="0"/>
              <a:t>&gt;∈</a:t>
            </a:r>
            <a:r>
              <a:rPr lang="en-US" altLang="zh-CN" dirty="0" err="1"/>
              <a:t>R→x</a:t>
            </a:r>
            <a:r>
              <a:rPr lang="en-US" altLang="zh-CN" dirty="0"/>
              <a:t>=y), </a:t>
            </a:r>
            <a:r>
              <a:rPr lang="zh-CN" altLang="en-US" dirty="0"/>
              <a:t>则称</a:t>
            </a:r>
            <a:r>
              <a:rPr lang="en-US" altLang="zh-CN" dirty="0"/>
              <a:t>R</a:t>
            </a:r>
            <a:r>
              <a:rPr lang="zh-CN" altLang="en-US" dirty="0"/>
              <a:t>为</a:t>
            </a:r>
            <a:r>
              <a:rPr lang="en-US" altLang="zh-CN" dirty="0"/>
              <a:t>A</a:t>
            </a:r>
            <a:r>
              <a:rPr lang="zh-CN" altLang="en-US" dirty="0"/>
              <a:t>上的反对称关系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实例</a:t>
            </a:r>
            <a:endParaRPr lang="en-US" altLang="zh-CN" dirty="0"/>
          </a:p>
          <a:p>
            <a:pPr lvl="1"/>
            <a:r>
              <a:rPr lang="zh-CN" altLang="en-US" sz="2600" dirty="0"/>
              <a:t>设</a:t>
            </a:r>
            <a:r>
              <a:rPr lang="en-US" altLang="zh-CN" sz="2600" dirty="0"/>
              <a:t>A={1,2,3}, R1, R2, R3</a:t>
            </a:r>
            <a:r>
              <a:rPr lang="zh-CN" altLang="en-US" sz="2600" dirty="0"/>
              <a:t>和</a:t>
            </a:r>
            <a:r>
              <a:rPr lang="en-US" altLang="zh-CN" sz="2600" dirty="0"/>
              <a:t>R4</a:t>
            </a:r>
            <a:r>
              <a:rPr lang="zh-CN" altLang="en-US" sz="2600" dirty="0"/>
              <a:t>都是</a:t>
            </a:r>
            <a:r>
              <a:rPr lang="en-US" altLang="zh-CN" sz="2600" dirty="0"/>
              <a:t>A</a:t>
            </a:r>
            <a:r>
              <a:rPr lang="zh-CN" altLang="en-US" sz="2600" dirty="0"/>
              <a:t>上的关系</a:t>
            </a:r>
            <a:r>
              <a:rPr lang="en-US" altLang="zh-CN" sz="2600" dirty="0"/>
              <a:t>, </a:t>
            </a:r>
            <a:r>
              <a:rPr lang="zh-CN" altLang="en-US" sz="2600" dirty="0"/>
              <a:t>其中</a:t>
            </a:r>
          </a:p>
          <a:p>
            <a:pPr marL="1257300" lvl="1" indent="0">
              <a:buNone/>
            </a:pPr>
            <a:r>
              <a:rPr lang="en-US" altLang="zh-CN" sz="2600" dirty="0"/>
              <a:t>R1</a:t>
            </a:r>
            <a:r>
              <a:rPr lang="zh-CN" altLang="en-US" sz="2600" dirty="0"/>
              <a:t>＝</a:t>
            </a:r>
            <a:r>
              <a:rPr lang="en-US" altLang="zh-CN" sz="2600" dirty="0"/>
              <a:t>{&lt;1,1&gt;,&lt;2,2&gt;}, </a:t>
            </a:r>
            <a:r>
              <a:rPr lang="zh-CN" altLang="en-US" sz="2600" dirty="0"/>
              <a:t></a:t>
            </a:r>
            <a:r>
              <a:rPr lang="en-US" altLang="zh-CN" sz="2600" dirty="0"/>
              <a:t>R2</a:t>
            </a:r>
            <a:r>
              <a:rPr lang="zh-CN" altLang="en-US" sz="2600" dirty="0"/>
              <a:t>＝</a:t>
            </a:r>
            <a:r>
              <a:rPr lang="en-US" altLang="zh-CN" sz="2600" dirty="0"/>
              <a:t>{&lt;1,1&gt;,&lt;1,2&gt;,&lt;2,1&gt;}</a:t>
            </a:r>
          </a:p>
          <a:p>
            <a:pPr marL="1257300" lvl="1" indent="0">
              <a:buNone/>
            </a:pPr>
            <a:r>
              <a:rPr lang="en-US" altLang="zh-CN" sz="2600" dirty="0"/>
              <a:t>R3</a:t>
            </a:r>
            <a:r>
              <a:rPr lang="zh-CN" altLang="en-US" sz="2600" dirty="0"/>
              <a:t>＝</a:t>
            </a:r>
            <a:r>
              <a:rPr lang="en-US" altLang="zh-CN" sz="2600" dirty="0"/>
              <a:t>{&lt;1,2&gt;,&lt;1,3&gt;}, </a:t>
            </a:r>
            <a:r>
              <a:rPr lang="zh-CN" altLang="en-US" sz="2600" dirty="0"/>
              <a:t></a:t>
            </a:r>
            <a:r>
              <a:rPr lang="en-US" altLang="zh-CN" sz="2600" dirty="0"/>
              <a:t>R4</a:t>
            </a:r>
            <a:r>
              <a:rPr lang="zh-CN" altLang="en-US" sz="2600" dirty="0"/>
              <a:t>＝</a:t>
            </a:r>
            <a:r>
              <a:rPr lang="en-US" altLang="zh-CN" sz="2600" dirty="0"/>
              <a:t>{&lt;1,2&gt;,&lt;2,1&gt;,&lt;1,3&gt;}</a:t>
            </a:r>
          </a:p>
          <a:p>
            <a:pPr lvl="1"/>
            <a:r>
              <a:rPr lang="en-US" altLang="zh-CN" sz="2600" dirty="0"/>
              <a:t>R1</a:t>
            </a:r>
            <a:r>
              <a:rPr lang="zh-CN" altLang="en-US" sz="2600" dirty="0"/>
              <a:t>有对称性和反对称性</a:t>
            </a:r>
            <a:r>
              <a:rPr lang="en-US" altLang="zh-CN" sz="2600" dirty="0"/>
              <a:t>;</a:t>
            </a:r>
            <a:r>
              <a:rPr lang="zh-CN" altLang="en-US" sz="2600" dirty="0"/>
              <a:t> </a:t>
            </a:r>
            <a:r>
              <a:rPr lang="en-US" altLang="zh-CN" sz="2600" dirty="0"/>
              <a:t>R2</a:t>
            </a:r>
            <a:r>
              <a:rPr lang="zh-CN" altLang="en-US" sz="2600" dirty="0"/>
              <a:t>只有对称性</a:t>
            </a:r>
            <a:r>
              <a:rPr lang="en-US" altLang="zh-CN" sz="2600" dirty="0"/>
              <a:t>; R3</a:t>
            </a:r>
            <a:r>
              <a:rPr lang="zh-CN" altLang="en-US" sz="2600" dirty="0"/>
              <a:t>只有反对称性</a:t>
            </a:r>
            <a:r>
              <a:rPr lang="en-US" altLang="zh-CN" sz="2600" dirty="0"/>
              <a:t>; R4</a:t>
            </a:r>
            <a:r>
              <a:rPr lang="zh-CN" altLang="en-US" sz="2600" dirty="0"/>
              <a:t>是不对称且不反对称</a:t>
            </a:r>
            <a:r>
              <a:rPr lang="en-US" altLang="zh-CN" sz="2600" dirty="0"/>
              <a:t>.</a:t>
            </a:r>
            <a:endParaRPr lang="zh-CN" altLang="en-US" sz="2600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二、对称性与反对称性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7.4 </a:t>
            </a:r>
            <a:r>
              <a:rPr lang="zh-CN" altLang="en-US" dirty="0"/>
              <a:t>关系的性质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3677440-DD89-4C7C-A151-629F099BA2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45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15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4724370"/>
              </a:xfrm>
            </p:spPr>
            <p:txBody>
              <a:bodyPr/>
              <a:lstStyle/>
              <a:p>
                <a:r>
                  <a:rPr lang="zh-CN" altLang="en-US" dirty="0"/>
                  <a:t>定义</a:t>
                </a:r>
                <a:r>
                  <a:rPr lang="en-US" altLang="zh-CN" dirty="0"/>
                  <a:t>7.13 </a:t>
                </a:r>
                <a:r>
                  <a:rPr lang="zh-CN" altLang="en-US" dirty="0"/>
                  <a:t>设</a:t>
                </a:r>
                <a:r>
                  <a:rPr lang="en-US" altLang="zh-CN" b="1" dirty="0"/>
                  <a:t>R</a:t>
                </a:r>
                <a:r>
                  <a:rPr lang="zh-CN" altLang="en-US" dirty="0"/>
                  <a:t>为</a:t>
                </a:r>
                <a:r>
                  <a:rPr lang="en-US" altLang="zh-CN" b="1" dirty="0"/>
                  <a:t>A</a:t>
                </a:r>
                <a:r>
                  <a:rPr lang="zh-CN" altLang="en-US" dirty="0"/>
                  <a:t>上的关系</a:t>
                </a:r>
                <a:r>
                  <a:rPr lang="en-US" altLang="zh-CN" dirty="0"/>
                  <a:t>,</a:t>
                </a:r>
              </a:p>
              <a:p>
                <a:pPr lvl="1"/>
                <a:r>
                  <a:rPr lang="zh-CN" altLang="en-US" dirty="0"/>
                  <a:t>若</a:t>
                </a:r>
                <a:r>
                  <a:rPr lang="zh-CN" altLang="en-US" dirty="0">
                    <a:solidFill>
                      <a:srgbClr val="FF0000"/>
                    </a:solidFill>
                    <a:sym typeface="Symbol" panose="05050102010706020507" pitchFamily="18" charset="2"/>
                  </a:rPr>
                  <a:t></a:t>
                </a:r>
                <a:r>
                  <a:rPr lang="en-US" altLang="zh-CN" dirty="0" err="1">
                    <a:solidFill>
                      <a:srgbClr val="FF0000"/>
                    </a:solidFill>
                  </a:rPr>
                  <a:t>x</a:t>
                </a:r>
                <a:r>
                  <a:rPr lang="en-US" altLang="zh-CN" dirty="0" err="1">
                    <a:solidFill>
                      <a:srgbClr val="FF0000"/>
                    </a:solidFill>
                    <a:sym typeface="Symbol" panose="05050102010706020507" pitchFamily="18" charset="2"/>
                  </a:rPr>
                  <a:t></a:t>
                </a:r>
                <a:r>
                  <a:rPr lang="en-US" altLang="zh-CN" dirty="0" err="1">
                    <a:solidFill>
                      <a:srgbClr val="FF0000"/>
                    </a:solidFill>
                  </a:rPr>
                  <a:t>y</a:t>
                </a:r>
                <a:r>
                  <a:rPr lang="en-US" altLang="zh-CN" dirty="0" err="1">
                    <a:solidFill>
                      <a:srgbClr val="FF0000"/>
                    </a:solidFill>
                    <a:sym typeface="Symbol" panose="05050102010706020507" pitchFamily="18" charset="2"/>
                  </a:rPr>
                  <a:t></a:t>
                </a:r>
                <a:r>
                  <a:rPr lang="en-US" altLang="zh-CN" dirty="0" err="1">
                    <a:solidFill>
                      <a:srgbClr val="FF0000"/>
                    </a:solidFill>
                  </a:rPr>
                  <a:t>z</a:t>
                </a:r>
                <a:r>
                  <a:rPr lang="en-US" altLang="zh-CN" dirty="0"/>
                  <a:t>(</a:t>
                </a:r>
                <a:r>
                  <a:rPr lang="en-US" altLang="zh-CN" dirty="0" err="1"/>
                  <a:t>x,y,z∈A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˄</a:t>
                </a:r>
                <a:r>
                  <a:rPr lang="en-US" altLang="zh-CN" dirty="0"/>
                  <a:t>&lt;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&gt;∈R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˄</a:t>
                </a:r>
                <a:r>
                  <a:rPr lang="en-US" altLang="zh-CN" dirty="0"/>
                  <a:t>&lt;</a:t>
                </a:r>
                <a:r>
                  <a:rPr lang="en-US" altLang="zh-CN" dirty="0" err="1"/>
                  <a:t>y,z</a:t>
                </a:r>
                <a:r>
                  <a:rPr lang="en-US" altLang="zh-CN" dirty="0"/>
                  <a:t>&gt;∈R→&lt;</a:t>
                </a:r>
                <a:r>
                  <a:rPr lang="en-US" altLang="zh-CN" dirty="0" err="1"/>
                  <a:t>x,z</a:t>
                </a:r>
                <a:r>
                  <a:rPr lang="en-US" altLang="zh-CN" dirty="0"/>
                  <a:t>&gt;∈R), </a:t>
                </a:r>
                <a:r>
                  <a:rPr lang="zh-CN" altLang="en-US" dirty="0"/>
                  <a:t>则称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是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上的传递关系</a:t>
                </a:r>
                <a:r>
                  <a:rPr lang="en-US" altLang="zh-CN" dirty="0"/>
                  <a:t>.</a:t>
                </a:r>
              </a:p>
              <a:p>
                <a:pPr>
                  <a:spcBef>
                    <a:spcPts val="1200"/>
                  </a:spcBef>
                </a:pPr>
                <a:r>
                  <a:rPr lang="zh-CN" altLang="en-US" dirty="0"/>
                  <a:t>实例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A</a:t>
                </a:r>
                <a:r>
                  <a:rPr lang="zh-CN" altLang="en-US" dirty="0"/>
                  <a:t>上的全域关系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sub>
                    </m:sSub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恒等关系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𝐀</m:t>
                        </m:r>
                      </m:sub>
                    </m:sSub>
                  </m:oMath>
                </a14:m>
                <a:r>
                  <a:rPr lang="zh-CN" altLang="en-US" dirty="0"/>
                  <a:t>和空关系</a:t>
                </a:r>
                <a:r>
                  <a:rPr lang="zh-CN" altLang="en-US" dirty="0">
                    <a:sym typeface="Symbol" panose="05050102010706020507" pitchFamily="18" charset="2"/>
                  </a:rPr>
                  <a:t></a:t>
                </a:r>
                <a:r>
                  <a:rPr lang="en-US" altLang="zh-CN" dirty="0">
                    <a:sym typeface="Symbol" panose="05050102010706020507" pitchFamily="18" charset="2"/>
                  </a:rPr>
                  <a:t>, </a:t>
                </a:r>
                <a:r>
                  <a:rPr lang="zh-CN" altLang="en-US" dirty="0"/>
                  <a:t>小于等于关系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小于关系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整除关系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包含关系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真包含关系都具有传递性</a:t>
                </a:r>
                <a:r>
                  <a:rPr lang="en-US" altLang="zh-CN" dirty="0"/>
                  <a:t>.</a:t>
                </a:r>
                <a:endParaRPr lang="zh-CN" altLang="en-US" dirty="0"/>
              </a:p>
              <a:p>
                <a:pPr lvl="1">
                  <a:spcBef>
                    <a:spcPts val="1200"/>
                  </a:spcBef>
                </a:pPr>
                <a:r>
                  <a:rPr lang="zh-CN" altLang="en-US" dirty="0"/>
                  <a:t>设</a:t>
                </a:r>
                <a:r>
                  <a:rPr lang="en-US" altLang="zh-CN" dirty="0"/>
                  <a:t>A={1,2,3}, R1, R2, R3</a:t>
                </a:r>
                <a:r>
                  <a:rPr lang="zh-CN" altLang="en-US" dirty="0"/>
                  <a:t>是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上的关系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其中</a:t>
                </a:r>
              </a:p>
              <a:p>
                <a:pPr marL="576000" lvl="1" indent="0">
                  <a:buNone/>
                </a:pPr>
                <a:r>
                  <a:rPr lang="en-US" altLang="zh-CN" dirty="0"/>
                  <a:t>R1</a:t>
                </a:r>
                <a:r>
                  <a:rPr lang="zh-CN" altLang="en-US" dirty="0"/>
                  <a:t>＝</a:t>
                </a:r>
                <a:r>
                  <a:rPr lang="en-US" altLang="zh-CN" dirty="0"/>
                  <a:t>{&lt;1,1&gt;,&lt;2,2&gt;},  R2</a:t>
                </a:r>
                <a:r>
                  <a:rPr lang="zh-CN" altLang="en-US" dirty="0"/>
                  <a:t>＝</a:t>
                </a:r>
                <a:r>
                  <a:rPr lang="en-US" altLang="zh-CN" dirty="0"/>
                  <a:t>{&lt;1,2&gt;,&lt;2,3&gt;},  R3</a:t>
                </a:r>
                <a:r>
                  <a:rPr lang="zh-CN" altLang="en-US" dirty="0"/>
                  <a:t>＝</a:t>
                </a:r>
                <a:r>
                  <a:rPr lang="en-US" altLang="zh-CN" dirty="0"/>
                  <a:t>{&lt;1,3&gt;}.    </a:t>
                </a:r>
                <a:r>
                  <a:rPr lang="zh-CN" altLang="en-US" dirty="0"/>
                  <a:t>那么</a:t>
                </a:r>
                <a:endParaRPr lang="en-US" altLang="zh-CN" dirty="0"/>
              </a:p>
              <a:p>
                <a:pPr lvl="1">
                  <a:spcBef>
                    <a:spcPts val="1200"/>
                  </a:spcBef>
                </a:pPr>
                <a:r>
                  <a:rPr lang="en-US" altLang="zh-CN" dirty="0"/>
                  <a:t>R1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R3</a:t>
                </a:r>
                <a:r>
                  <a:rPr lang="zh-CN" altLang="en-US" dirty="0"/>
                  <a:t>是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上的传递关系</a:t>
                </a:r>
                <a:r>
                  <a:rPr lang="en-US" altLang="zh-CN" dirty="0"/>
                  <a:t>, R2</a:t>
                </a:r>
                <a:r>
                  <a:rPr lang="zh-CN" altLang="en-US" dirty="0"/>
                  <a:t>不是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上的传递关系</a:t>
                </a:r>
                <a:r>
                  <a:rPr lang="en-US" altLang="zh-CN" dirty="0"/>
                  <a:t>. </a:t>
                </a: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4724370"/>
              </a:xfrm>
              <a:blipFill>
                <a:blip r:embed="rId2"/>
                <a:stretch>
                  <a:fillRect l="-1148" t="-1935" r="-2022" b="-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三、传递性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7.4 </a:t>
            </a:r>
            <a:r>
              <a:rPr lang="zh-CN" altLang="en-US" dirty="0"/>
              <a:t>关系的性质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74330E5-81C4-4C52-94CE-F5D7770836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46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02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3197157"/>
              </a:xfrm>
            </p:spPr>
            <p:txBody>
              <a:bodyPr/>
              <a:lstStyle/>
              <a:p>
                <a:r>
                  <a:rPr lang="zh-CN" altLang="en-US" dirty="0"/>
                  <a:t>定理</a:t>
                </a:r>
                <a:r>
                  <a:rPr lang="en-US" altLang="zh-CN" dirty="0"/>
                  <a:t>7.9 </a:t>
                </a:r>
                <a:r>
                  <a:rPr lang="zh-CN" altLang="en-US" dirty="0"/>
                  <a:t>设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为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上的关系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则</a:t>
                </a:r>
              </a:p>
              <a:p>
                <a:pPr lvl="1"/>
                <a:r>
                  <a:rPr lang="en-US" altLang="zh-CN" dirty="0"/>
                  <a:t>(1) R</a:t>
                </a:r>
                <a:r>
                  <a:rPr lang="zh-CN" altLang="en-US" dirty="0"/>
                  <a:t>在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上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自反</a:t>
                </a:r>
                <a:r>
                  <a:rPr lang="zh-CN" altLang="en-US" dirty="0"/>
                  <a:t>当且仅当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>
                    <a:sym typeface="Symbol" panose="05050102010706020507" pitchFamily="18" charset="2"/>
                  </a:rPr>
                  <a:t> </a:t>
                </a:r>
                <a:r>
                  <a:rPr lang="en-US" altLang="zh-CN" dirty="0"/>
                  <a:t>R ;</a:t>
                </a:r>
              </a:p>
              <a:p>
                <a:pPr lvl="1"/>
                <a:r>
                  <a:rPr lang="en-US" altLang="zh-CN" dirty="0"/>
                  <a:t>(2) R</a:t>
                </a:r>
                <a:r>
                  <a:rPr lang="zh-CN" altLang="en-US" dirty="0"/>
                  <a:t>在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上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反自反</a:t>
                </a:r>
                <a:r>
                  <a:rPr lang="zh-CN" altLang="en-US" dirty="0"/>
                  <a:t>当且仅当 </a:t>
                </a:r>
                <a:r>
                  <a:rPr lang="en-US" altLang="zh-CN" dirty="0"/>
                  <a:t>R∩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𝐀</m:t>
                        </m:r>
                      </m:sub>
                    </m:sSub>
                  </m:oMath>
                </a14:m>
                <a:r>
                  <a:rPr lang="en-US" altLang="zh-CN" dirty="0"/>
                  <a:t> = </a:t>
                </a:r>
                <a:r>
                  <a:rPr lang="en-US" altLang="zh-CN" dirty="0">
                    <a:sym typeface="Symbol" panose="05050102010706020507" pitchFamily="18" charset="2"/>
                  </a:rPr>
                  <a:t> ;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(3) R</a:t>
                </a:r>
                <a:r>
                  <a:rPr lang="zh-CN" altLang="en-US" dirty="0"/>
                  <a:t>在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上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对称</a:t>
                </a:r>
                <a:r>
                  <a:rPr lang="zh-CN" altLang="en-US" dirty="0"/>
                  <a:t>当且仅当 </a:t>
                </a:r>
                <a:r>
                  <a:rPr lang="en-US" altLang="zh-CN" dirty="0"/>
                  <a:t>R=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altLang="zh-CN" dirty="0"/>
                  <a:t> ;</a:t>
                </a:r>
              </a:p>
              <a:p>
                <a:pPr lvl="1"/>
                <a:r>
                  <a:rPr lang="en-US" altLang="zh-CN" dirty="0"/>
                  <a:t>(4) R</a:t>
                </a:r>
                <a:r>
                  <a:rPr lang="zh-CN" altLang="en-US" dirty="0"/>
                  <a:t>在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上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反对称</a:t>
                </a:r>
                <a:r>
                  <a:rPr lang="zh-CN" altLang="en-US" dirty="0"/>
                  <a:t>当且仅当 </a:t>
                </a:r>
                <a:r>
                  <a:rPr lang="en-US" altLang="zh-CN" dirty="0"/>
                  <a:t>R∩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>
                    <a:sym typeface="Symbol" panose="05050102010706020507" pitchFamily="18" charset="2"/>
                  </a:rPr>
                  <a:t>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𝐀</m:t>
                        </m:r>
                      </m:sub>
                    </m:sSub>
                  </m:oMath>
                </a14:m>
                <a:r>
                  <a:rPr lang="en-US" altLang="zh-CN" dirty="0"/>
                  <a:t> ;</a:t>
                </a:r>
              </a:p>
              <a:p>
                <a:pPr lvl="1"/>
                <a:r>
                  <a:rPr lang="en-US" altLang="zh-CN" dirty="0"/>
                  <a:t>(5) R</a:t>
                </a:r>
                <a:r>
                  <a:rPr lang="zh-CN" altLang="en-US" dirty="0"/>
                  <a:t>在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上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传递</a:t>
                </a:r>
                <a:r>
                  <a:rPr lang="zh-CN" altLang="en-US" dirty="0"/>
                  <a:t>当且仅当 </a:t>
                </a:r>
                <a:r>
                  <a:rPr lang="en-US" altLang="zh-CN" dirty="0"/>
                  <a:t>R◦R </a:t>
                </a:r>
                <a:r>
                  <a:rPr lang="en-US" altLang="zh-CN" dirty="0">
                    <a:sym typeface="Symbol" panose="05050102010706020507" pitchFamily="18" charset="2"/>
                  </a:rPr>
                  <a:t> </a:t>
                </a:r>
                <a:r>
                  <a:rPr lang="en-US" altLang="zh-CN" dirty="0"/>
                  <a:t>R . </a:t>
                </a: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3197157"/>
              </a:xfrm>
              <a:blipFill>
                <a:blip r:embed="rId2"/>
                <a:stretch>
                  <a:fillRect l="-1148" t="-2857" b="-19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四、关系性质成立的充要条件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7.4 </a:t>
            </a:r>
            <a:r>
              <a:rPr lang="zh-CN" altLang="en-US" dirty="0"/>
              <a:t>关系的性质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8924FA4-94E0-4538-9439-50FCCA9800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47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363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4693593"/>
              </a:xfrm>
            </p:spPr>
            <p:txBody>
              <a:bodyPr/>
              <a:lstStyle/>
              <a:p>
                <a:r>
                  <a:rPr lang="zh-CN" altLang="en-US" dirty="0"/>
                  <a:t>证明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b="1" dirty="0"/>
                  <a:t>(1) R</a:t>
                </a:r>
                <a:r>
                  <a:rPr lang="zh-CN" altLang="en-US" dirty="0"/>
                  <a:t>在</a:t>
                </a:r>
                <a:r>
                  <a:rPr lang="en-US" altLang="zh-CN" b="1" dirty="0"/>
                  <a:t>A</a:t>
                </a:r>
                <a:r>
                  <a:rPr lang="zh-CN" altLang="en-US" dirty="0"/>
                  <a:t>上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自反</a:t>
                </a:r>
                <a:r>
                  <a:rPr lang="zh-CN" altLang="en-US" dirty="0"/>
                  <a:t>当且仅当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𝐀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en-US" altLang="zh-CN" b="1" dirty="0">
                    <a:sym typeface="Symbol" panose="05050102010706020507" pitchFamily="18" charset="2"/>
                  </a:rPr>
                  <a:t> </a:t>
                </a:r>
                <a:r>
                  <a:rPr lang="en-US" altLang="zh-CN" b="1" dirty="0"/>
                  <a:t>R</a:t>
                </a:r>
                <a:r>
                  <a:rPr lang="en-US" altLang="zh-CN" dirty="0"/>
                  <a:t> .</a:t>
                </a:r>
              </a:p>
              <a:p>
                <a:pPr lvl="1"/>
                <a:r>
                  <a:rPr lang="zh-CN" altLang="en-US" dirty="0"/>
                  <a:t>必要性</a:t>
                </a:r>
              </a:p>
              <a:p>
                <a:pPr marL="893763" lvl="1" indent="0">
                  <a:buNone/>
                </a:pPr>
                <a:r>
                  <a:rPr lang="zh-CN" altLang="en-US" dirty="0"/>
                  <a:t>任取</a:t>
                </a:r>
                <a:r>
                  <a:rPr lang="en-US" altLang="zh-CN" dirty="0"/>
                  <a:t>&lt;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&gt;∈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𝐀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那么由于</a:t>
                </a:r>
                <a:r>
                  <a:rPr lang="en-US" altLang="zh-CN" dirty="0"/>
                  <a:t>R </a:t>
                </a:r>
                <a:r>
                  <a:rPr lang="zh-CN" altLang="en-US" dirty="0"/>
                  <a:t>在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上自反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必有</a:t>
                </a:r>
                <a:endParaRPr lang="en-US" altLang="zh-CN" dirty="0"/>
              </a:p>
              <a:p>
                <a:pPr marL="893763" lvl="1" indent="0">
                  <a:buNone/>
                </a:pPr>
                <a:r>
                  <a:rPr lang="zh-CN" altLang="en-US" dirty="0"/>
                  <a:t>     </a:t>
                </a:r>
                <a:r>
                  <a:rPr lang="en-US" altLang="zh-CN" dirty="0"/>
                  <a:t>&lt;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&gt;∈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𝐀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>
                    <a:sym typeface="Symbol" panose="05050102010706020507" pitchFamily="18" charset="2"/>
                  </a:rPr>
                  <a:t></a:t>
                </a:r>
                <a:r>
                  <a:rPr lang="en-US" altLang="zh-CN" dirty="0"/>
                  <a:t> </a:t>
                </a:r>
                <a:r>
                  <a:rPr lang="en-US" altLang="zh-CN" dirty="0" err="1"/>
                  <a:t>x,y∈A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˄ </a:t>
                </a:r>
                <a:r>
                  <a:rPr lang="en-US" altLang="zh-CN" dirty="0"/>
                  <a:t>x=y </a:t>
                </a:r>
                <a:r>
                  <a:rPr lang="en-US" altLang="zh-CN" dirty="0">
                    <a:sym typeface="Symbol" panose="05050102010706020507" pitchFamily="18" charset="2"/>
                  </a:rPr>
                  <a:t></a:t>
                </a:r>
                <a:r>
                  <a:rPr lang="en-US" altLang="zh-CN" dirty="0"/>
                  <a:t> &lt;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&gt;∈R .</a:t>
                </a:r>
              </a:p>
              <a:p>
                <a:pPr marL="893763" lvl="1" indent="0">
                  <a:buNone/>
                </a:pPr>
                <a:r>
                  <a:rPr lang="zh-CN" altLang="en-US" dirty="0"/>
                  <a:t>从而证明了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𝐀</m:t>
                        </m:r>
                      </m:sub>
                    </m:sSub>
                  </m:oMath>
                </a14:m>
                <a:r>
                  <a:rPr lang="en-US" altLang="zh-CN" dirty="0">
                    <a:sym typeface="Symbol" panose="05050102010706020507" pitchFamily="18" charset="2"/>
                  </a:rPr>
                  <a:t></a:t>
                </a:r>
                <a:r>
                  <a:rPr lang="en-US" altLang="zh-CN" dirty="0"/>
                  <a:t>R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zh-CN" altLang="en-US" dirty="0"/>
                  <a:t>充分性</a:t>
                </a:r>
                <a:endParaRPr lang="en-US" altLang="zh-CN" dirty="0"/>
              </a:p>
              <a:p>
                <a:pPr marL="893763" lvl="1" indent="0">
                  <a:buNone/>
                </a:pPr>
                <a:r>
                  <a:rPr lang="zh-CN" altLang="en-US" dirty="0"/>
                  <a:t>任取</a:t>
                </a:r>
                <a:r>
                  <a:rPr lang="en-US" altLang="zh-CN" dirty="0" err="1"/>
                  <a:t>x∈A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有</a:t>
                </a:r>
                <a:endParaRPr lang="en-US" altLang="zh-CN" dirty="0"/>
              </a:p>
              <a:p>
                <a:pPr marL="893763" lvl="1" indent="0">
                  <a:buNone/>
                </a:pPr>
                <a:r>
                  <a:rPr lang="zh-CN" altLang="en-US" dirty="0"/>
                  <a:t>       </a:t>
                </a:r>
                <a:r>
                  <a:rPr lang="en-US" altLang="zh-CN" dirty="0" err="1"/>
                  <a:t>x∈A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sym typeface="Symbol" panose="05050102010706020507" pitchFamily="18" charset="2"/>
                  </a:rPr>
                  <a:t></a:t>
                </a:r>
                <a:r>
                  <a:rPr lang="en-US" altLang="zh-CN" dirty="0"/>
                  <a:t> &lt;</a:t>
                </a:r>
                <a:r>
                  <a:rPr lang="en-US" altLang="zh-CN" dirty="0" err="1"/>
                  <a:t>x,x</a:t>
                </a:r>
                <a:r>
                  <a:rPr lang="en-US" altLang="zh-CN" dirty="0"/>
                  <a:t>&gt;∈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𝐀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>
                    <a:sym typeface="Symbol" panose="05050102010706020507" pitchFamily="18" charset="2"/>
                  </a:rPr>
                  <a:t></a:t>
                </a:r>
                <a:r>
                  <a:rPr lang="en-US" altLang="zh-CN" dirty="0"/>
                  <a:t> &lt;</a:t>
                </a:r>
                <a:r>
                  <a:rPr lang="en-US" altLang="zh-CN" dirty="0" err="1"/>
                  <a:t>x,x</a:t>
                </a:r>
                <a:r>
                  <a:rPr lang="en-US" altLang="zh-CN" dirty="0"/>
                  <a:t>&gt;∈R</a:t>
                </a:r>
              </a:p>
              <a:p>
                <a:pPr marL="893763" lvl="1" indent="0">
                  <a:buNone/>
                </a:pPr>
                <a:r>
                  <a:rPr lang="zh-CN" altLang="en-US" dirty="0"/>
                  <a:t>因此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在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上是自反的</a:t>
                </a:r>
                <a:r>
                  <a:rPr lang="en-US" altLang="zh-CN" dirty="0"/>
                  <a:t>. </a:t>
                </a: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4693593"/>
              </a:xfrm>
              <a:blipFill>
                <a:blip r:embed="rId2"/>
                <a:stretch>
                  <a:fillRect l="-1148" t="-1948" b="-25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四、关系性质成立的充要条件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7.4 </a:t>
            </a:r>
            <a:r>
              <a:rPr lang="zh-CN" altLang="en-US" dirty="0"/>
              <a:t>关系的性质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05A5DE3-311E-47D6-9156-4DF3B894AB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48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426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4743030"/>
              </a:xfrm>
            </p:spPr>
            <p:txBody>
              <a:bodyPr/>
              <a:lstStyle/>
              <a:p>
                <a:r>
                  <a:rPr lang="zh-CN" altLang="en-US" dirty="0"/>
                  <a:t>证明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b="1" dirty="0"/>
                  <a:t>(3) R</a:t>
                </a:r>
                <a:r>
                  <a:rPr lang="zh-CN" altLang="en-US" dirty="0"/>
                  <a:t>在</a:t>
                </a:r>
                <a:r>
                  <a:rPr lang="en-US" altLang="zh-CN" b="1" dirty="0"/>
                  <a:t>A</a:t>
                </a:r>
                <a:r>
                  <a:rPr lang="zh-CN" altLang="en-US" dirty="0"/>
                  <a:t>上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对称</a:t>
                </a:r>
                <a:r>
                  <a:rPr lang="zh-CN" altLang="en-US" dirty="0"/>
                  <a:t>当且仅当 </a:t>
                </a:r>
                <a:r>
                  <a:rPr lang="en-US" altLang="zh-CN" b="1" dirty="0"/>
                  <a:t>R=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altLang="zh-CN" dirty="0"/>
                  <a:t>.</a:t>
                </a:r>
              </a:p>
              <a:p>
                <a:pPr lvl="1"/>
                <a:r>
                  <a:rPr lang="zh-CN" altLang="en-US" dirty="0"/>
                  <a:t>必要性</a:t>
                </a:r>
                <a:r>
                  <a:rPr lang="en-US" altLang="zh-CN" dirty="0"/>
                  <a:t>. </a:t>
                </a:r>
              </a:p>
              <a:p>
                <a:pPr marL="893763" lvl="1" indent="0">
                  <a:buNone/>
                </a:pPr>
                <a:r>
                  <a:rPr lang="zh-CN" altLang="en-US" dirty="0"/>
                  <a:t>任取</a:t>
                </a:r>
                <a:r>
                  <a:rPr lang="en-US" altLang="zh-CN" dirty="0"/>
                  <a:t>&lt;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&gt;∈R, </a:t>
                </a:r>
                <a:r>
                  <a:rPr lang="zh-CN" altLang="en-US" dirty="0"/>
                  <a:t>那么由于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在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上有对称性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必有</a:t>
                </a:r>
                <a:endParaRPr lang="en-US" altLang="zh-CN" dirty="0"/>
              </a:p>
              <a:p>
                <a:pPr marL="893763" lvl="1" indent="0" algn="ctr">
                  <a:buNone/>
                </a:pPr>
                <a:r>
                  <a:rPr lang="en-US" altLang="zh-CN" dirty="0"/>
                  <a:t>&lt;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&gt;∈R </a:t>
                </a:r>
                <a:r>
                  <a:rPr lang="en-US" altLang="zh-CN" dirty="0">
                    <a:sym typeface="Symbol" panose="05050102010706020507" pitchFamily="18" charset="2"/>
                  </a:rPr>
                  <a:t></a:t>
                </a:r>
                <a:r>
                  <a:rPr lang="en-US" altLang="zh-CN" dirty="0"/>
                  <a:t> &lt;</a:t>
                </a:r>
                <a:r>
                  <a:rPr lang="en-US" altLang="zh-CN" dirty="0" err="1"/>
                  <a:t>y,x</a:t>
                </a:r>
                <a:r>
                  <a:rPr lang="en-US" altLang="zh-CN" dirty="0"/>
                  <a:t>&gt;∈R </a:t>
                </a:r>
                <a:r>
                  <a:rPr lang="en-US" altLang="zh-CN" dirty="0">
                    <a:sym typeface="Symbol" panose="05050102010706020507" pitchFamily="18" charset="2"/>
                  </a:rPr>
                  <a:t></a:t>
                </a:r>
                <a:r>
                  <a:rPr lang="en-US" altLang="zh-CN" dirty="0"/>
                  <a:t> &lt;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&gt;∈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altLang="zh-CN" dirty="0"/>
                  <a:t></a:t>
                </a:r>
              </a:p>
              <a:p>
                <a:pPr marL="893763" lvl="1" indent="0">
                  <a:buNone/>
                </a:pPr>
                <a:r>
                  <a:rPr lang="zh-CN" altLang="en-US" dirty="0"/>
                  <a:t>所以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altLang="zh-CN" dirty="0"/>
                  <a:t> .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zh-CN" altLang="en-US" dirty="0"/>
                  <a:t>充分性</a:t>
                </a:r>
                <a:endParaRPr lang="en-US" altLang="zh-CN" dirty="0"/>
              </a:p>
              <a:p>
                <a:pPr marL="893763" lvl="1" indent="0">
                  <a:buNone/>
                </a:pPr>
                <a:r>
                  <a:rPr lang="zh-CN" altLang="en-US" dirty="0"/>
                  <a:t>任取</a:t>
                </a:r>
                <a:r>
                  <a:rPr lang="en-US" altLang="zh-CN" dirty="0"/>
                  <a:t>&lt;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&gt;∈R, </a:t>
                </a:r>
                <a:r>
                  <a:rPr lang="zh-CN" altLang="en-US" dirty="0"/>
                  <a:t>那么由</a:t>
                </a:r>
                <a:r>
                  <a:rPr lang="en-US" altLang="zh-CN" dirty="0"/>
                  <a:t>R=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可得</a:t>
                </a:r>
                <a:endParaRPr lang="en-US" altLang="zh-CN" dirty="0"/>
              </a:p>
              <a:p>
                <a:pPr marL="893763" lvl="1" indent="0" algn="ctr">
                  <a:buNone/>
                </a:pPr>
                <a:r>
                  <a:rPr lang="en-US" altLang="zh-CN" dirty="0"/>
                  <a:t>&lt;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&gt;∈R </a:t>
                </a:r>
                <a:r>
                  <a:rPr lang="en-US" altLang="zh-CN" dirty="0">
                    <a:sym typeface="Symbol" panose="05050102010706020507" pitchFamily="18" charset="2"/>
                  </a:rPr>
                  <a:t></a:t>
                </a:r>
                <a:r>
                  <a:rPr lang="en-US" altLang="zh-CN" dirty="0"/>
                  <a:t> &lt;</a:t>
                </a:r>
                <a:r>
                  <a:rPr lang="en-US" altLang="zh-CN" dirty="0" err="1"/>
                  <a:t>y,x</a:t>
                </a:r>
                <a:r>
                  <a:rPr lang="en-US" altLang="zh-CN" dirty="0"/>
                  <a:t>&gt;∈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>
                    <a:sym typeface="Symbol" panose="05050102010706020507" pitchFamily="18" charset="2"/>
                  </a:rPr>
                  <a:t></a:t>
                </a:r>
                <a:r>
                  <a:rPr lang="en-US" altLang="zh-CN" dirty="0"/>
                  <a:t> &lt;</a:t>
                </a:r>
                <a:r>
                  <a:rPr lang="en-US" altLang="zh-CN" dirty="0" err="1"/>
                  <a:t>y,x</a:t>
                </a:r>
                <a:r>
                  <a:rPr lang="en-US" altLang="zh-CN" dirty="0"/>
                  <a:t>&gt;∈R .</a:t>
                </a:r>
              </a:p>
              <a:p>
                <a:pPr marL="893763" lvl="1" indent="0">
                  <a:buNone/>
                </a:pPr>
                <a:r>
                  <a:rPr lang="zh-CN" altLang="en-US" dirty="0"/>
                  <a:t>所以</a:t>
                </a:r>
                <a:r>
                  <a:rPr lang="en-US" altLang="zh-CN" dirty="0"/>
                  <a:t>, R</a:t>
                </a:r>
                <a:r>
                  <a:rPr lang="zh-CN" altLang="en-US" dirty="0"/>
                  <a:t>在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上是对称的</a:t>
                </a:r>
                <a:r>
                  <a:rPr lang="en-US" altLang="zh-CN" dirty="0"/>
                  <a:t>. </a:t>
                </a: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4743030"/>
              </a:xfrm>
              <a:blipFill>
                <a:blip r:embed="rId2"/>
                <a:stretch>
                  <a:fillRect l="-1148" t="-1799" b="-2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四、关系性质成立的充要条件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7.4 </a:t>
            </a:r>
            <a:r>
              <a:rPr lang="zh-CN" altLang="en-US" dirty="0"/>
              <a:t>关系的性质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2A091BB-5FCB-4B6A-96AC-E266E05B13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49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631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9856600" y="1233488"/>
            <a:ext cx="618455" cy="1800000"/>
            <a:chOff x="597712" y="2415605"/>
            <a:chExt cx="1076110" cy="3131998"/>
          </a:xfrm>
        </p:grpSpPr>
        <p:sp>
          <p:nvSpPr>
            <p:cNvPr id="10" name="等腰三角形 9"/>
            <p:cNvSpPr/>
            <p:nvPr/>
          </p:nvSpPr>
          <p:spPr>
            <a:xfrm rot="10800000">
              <a:off x="597712" y="2908359"/>
              <a:ext cx="1076110" cy="2639244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>
              <a:spLocks noChangeAspect="1"/>
            </p:cNvSpPr>
            <p:nvPr/>
          </p:nvSpPr>
          <p:spPr>
            <a:xfrm>
              <a:off x="648010" y="2415605"/>
              <a:ext cx="971992" cy="972000"/>
            </a:xfrm>
            <a:prstGeom prst="cube">
              <a:avLst/>
            </a:prstGeom>
            <a:gradFill>
              <a:gsLst>
                <a:gs pos="1000">
                  <a:schemeClr val="accent1">
                    <a:lumMod val="20000"/>
                    <a:lumOff val="80000"/>
                  </a:schemeClr>
                </a:gs>
                <a:gs pos="60000">
                  <a:schemeClr val="accent1">
                    <a:lumMod val="75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25400">
              <a:noFill/>
            </a:ln>
            <a:effectLst>
              <a:outerShdw blurRad="254000"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8511339" y="2023201"/>
            <a:ext cx="2027688" cy="6443998"/>
            <a:chOff x="935919" y="107043"/>
            <a:chExt cx="1818452" cy="5779044"/>
          </a:xfrm>
        </p:grpSpPr>
        <p:sp>
          <p:nvSpPr>
            <p:cNvPr id="4" name="等腰三角形 9"/>
            <p:cNvSpPr/>
            <p:nvPr/>
          </p:nvSpPr>
          <p:spPr>
            <a:xfrm rot="10800000">
              <a:off x="935919" y="1016252"/>
              <a:ext cx="1818452" cy="4869835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" name="椭圆 4"/>
            <p:cNvSpPr>
              <a:spLocks noChangeAspect="1"/>
            </p:cNvSpPr>
            <p:nvPr/>
          </p:nvSpPr>
          <p:spPr>
            <a:xfrm>
              <a:off x="942885" y="107043"/>
              <a:ext cx="1799994" cy="1800000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254000"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>
                <a:lnSpc>
                  <a:spcPct val="130000"/>
                </a:lnSpc>
                <a:defRPr/>
              </a:pPr>
              <a:r>
                <a:rPr lang="en-US" altLang="zh-CN" sz="72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cs typeface="+mn-ea"/>
                  <a:sym typeface="+mn-lt"/>
                </a:rPr>
                <a:t>01</a:t>
              </a:r>
              <a:endParaRPr lang="zh-CN" altLang="en-US" sz="4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>
            <a:grpSpLocks noChangeAspect="1"/>
          </p:cNvGrpSpPr>
          <p:nvPr/>
        </p:nvGrpSpPr>
        <p:grpSpPr>
          <a:xfrm>
            <a:off x="7732763" y="4924887"/>
            <a:ext cx="1194018" cy="3475167"/>
            <a:chOff x="597712" y="2415605"/>
            <a:chExt cx="1076110" cy="3131998"/>
          </a:xfrm>
        </p:grpSpPr>
        <p:sp>
          <p:nvSpPr>
            <p:cNvPr id="7" name="等腰三角形 9"/>
            <p:cNvSpPr/>
            <p:nvPr/>
          </p:nvSpPr>
          <p:spPr>
            <a:xfrm rot="10800000">
              <a:off x="597712" y="2908359"/>
              <a:ext cx="1076110" cy="2639244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" name="椭圆 7"/>
            <p:cNvSpPr>
              <a:spLocks noChangeAspect="1"/>
            </p:cNvSpPr>
            <p:nvPr/>
          </p:nvSpPr>
          <p:spPr>
            <a:xfrm>
              <a:off x="648010" y="2415605"/>
              <a:ext cx="971992" cy="972000"/>
            </a:xfrm>
            <a:prstGeom prst="cube">
              <a:avLst/>
            </a:prstGeom>
            <a:gradFill>
              <a:gsLst>
                <a:gs pos="1000">
                  <a:schemeClr val="accent1">
                    <a:lumMod val="20000"/>
                    <a:lumOff val="80000"/>
                  </a:schemeClr>
                </a:gs>
                <a:gs pos="60000">
                  <a:schemeClr val="accent1">
                    <a:lumMod val="75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25400">
              <a:noFill/>
            </a:ln>
            <a:effectLst>
              <a:outerShdw blurRad="254000"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>
            <a:grpSpLocks noChangeAspect="1"/>
          </p:cNvGrpSpPr>
          <p:nvPr/>
        </p:nvGrpSpPr>
        <p:grpSpPr>
          <a:xfrm>
            <a:off x="10232349" y="4431190"/>
            <a:ext cx="618455" cy="1800000"/>
            <a:chOff x="597712" y="2415605"/>
            <a:chExt cx="1076110" cy="3131998"/>
          </a:xfrm>
        </p:grpSpPr>
        <p:sp>
          <p:nvSpPr>
            <p:cNvPr id="13" name="等腰三角形 9"/>
            <p:cNvSpPr/>
            <p:nvPr/>
          </p:nvSpPr>
          <p:spPr>
            <a:xfrm rot="10800000">
              <a:off x="597712" y="2908359"/>
              <a:ext cx="1076110" cy="2639244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4" name="椭圆 13"/>
            <p:cNvSpPr>
              <a:spLocks noChangeAspect="1"/>
            </p:cNvSpPr>
            <p:nvPr/>
          </p:nvSpPr>
          <p:spPr>
            <a:xfrm>
              <a:off x="648010" y="2415605"/>
              <a:ext cx="971992" cy="972000"/>
            </a:xfrm>
            <a:prstGeom prst="cube">
              <a:avLst/>
            </a:prstGeom>
            <a:gradFill>
              <a:gsLst>
                <a:gs pos="1000">
                  <a:schemeClr val="accent4">
                    <a:lumMod val="20000"/>
                    <a:lumOff val="80000"/>
                  </a:schemeClr>
                </a:gs>
                <a:gs pos="60000">
                  <a:schemeClr val="accent3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  <a:ln w="25400">
              <a:noFill/>
            </a:ln>
            <a:effectLst>
              <a:outerShdw blurRad="254000"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6785058" y="2075338"/>
            <a:ext cx="1150325" cy="3348000"/>
            <a:chOff x="597712" y="2415605"/>
            <a:chExt cx="1076110" cy="3131998"/>
          </a:xfrm>
        </p:grpSpPr>
        <p:sp>
          <p:nvSpPr>
            <p:cNvPr id="16" name="等腰三角形 9"/>
            <p:cNvSpPr/>
            <p:nvPr/>
          </p:nvSpPr>
          <p:spPr>
            <a:xfrm rot="10800000">
              <a:off x="597712" y="2908359"/>
              <a:ext cx="1076110" cy="2639244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648010" y="2415605"/>
              <a:ext cx="971992" cy="972000"/>
            </a:xfrm>
            <a:prstGeom prst="cube">
              <a:avLst/>
            </a:prstGeom>
            <a:gradFill>
              <a:gsLst>
                <a:gs pos="1000">
                  <a:schemeClr val="accent4">
                    <a:lumMod val="20000"/>
                    <a:lumOff val="80000"/>
                  </a:schemeClr>
                </a:gs>
                <a:gs pos="60000">
                  <a:schemeClr val="accent3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  <a:ln w="25400">
              <a:noFill/>
            </a:ln>
            <a:effectLst>
              <a:outerShdw blurRad="254000"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1134673" y="2340000"/>
            <a:ext cx="4213013" cy="584775"/>
          </a:xfrm>
          <a:prstGeom prst="rect">
            <a:avLst/>
          </a:prstGeom>
          <a:noFill/>
          <a:effectLst>
            <a:outerShdw dist="25400" dir="5400000" algn="t" rotWithShape="0">
              <a:schemeClr val="bg1">
                <a:alpha val="40000"/>
              </a:schemeClr>
            </a:outerShdw>
          </a:effectLst>
        </p:spPr>
        <p:txBody>
          <a:bodyPr wrap="none" rtlCol="0" anchor="b" anchorCtr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accent1">
                    <a:lumMod val="75000"/>
                  </a:schemeClr>
                </a:solidFill>
                <a:effectLst>
                  <a:innerShdw blurRad="127000" dist="63500" dir="16200000">
                    <a:prstClr val="black">
                      <a:alpha val="50000"/>
                    </a:prstClr>
                  </a:innerShdw>
                </a:effectLst>
                <a:latin typeface="微软雅黑"/>
                <a:ea typeface="微软雅黑"/>
              </a:defRPr>
            </a:lvl1pPr>
          </a:lstStyle>
          <a:p>
            <a:r>
              <a:rPr lang="en-US" altLang="zh-CN" sz="3200" dirty="0">
                <a:solidFill>
                  <a:srgbClr val="0050AA"/>
                </a:solidFill>
              </a:rPr>
              <a:t>7.1 </a:t>
            </a:r>
            <a:r>
              <a:rPr lang="zh-CN" altLang="en-US" sz="3200" dirty="0">
                <a:solidFill>
                  <a:srgbClr val="0050AA"/>
                </a:solidFill>
              </a:rPr>
              <a:t>有序对</a:t>
            </a:r>
            <a:r>
              <a:rPr lang="zh-CN" altLang="en-US" sz="3200" dirty="0">
                <a:solidFill>
                  <a:schemeClr val="tx1"/>
                </a:solidFill>
              </a:rPr>
              <a:t>和笛卡尔积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1134673" y="3060000"/>
            <a:ext cx="6120000" cy="36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rgbClr val="FF3300"/>
              </a:gs>
              <a:gs pos="0">
                <a:schemeClr val="bg1"/>
              </a:gs>
              <a:gs pos="99057">
                <a:schemeClr val="bg1"/>
              </a:gs>
              <a:gs pos="60000">
                <a:schemeClr val="accent2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0AA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34673" y="3168000"/>
            <a:ext cx="43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有序对</a:t>
            </a:r>
            <a:endParaRPr lang="en-US" altLang="zh-CN" sz="240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34673" y="3636000"/>
            <a:ext cx="43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笛卡尔积</a:t>
            </a:r>
            <a:endParaRPr lang="en-US" altLang="zh-CN" sz="240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第</a:t>
            </a:r>
            <a:r>
              <a:rPr lang="en-US" altLang="zh-CN" dirty="0"/>
              <a:t>7</a:t>
            </a:r>
            <a:r>
              <a:rPr lang="zh-CN" altLang="en-US" dirty="0"/>
              <a:t>讲 二元关系</a:t>
            </a:r>
          </a:p>
        </p:txBody>
      </p:sp>
      <p:sp>
        <p:nvSpPr>
          <p:cNvPr id="18" name="灯片编号占位符 17">
            <a:extLst>
              <a:ext uri="{FF2B5EF4-FFF2-40B4-BE49-F238E27FC236}">
                <a16:creationId xmlns:a16="http://schemas.microsoft.com/office/drawing/2014/main" id="{FB69701F-CCA9-449E-85FD-E68974651B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5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25761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 animBg="1"/>
      <p:bldP spid="27" grpId="0"/>
      <p:bldP spid="2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4762522"/>
              </a:xfrm>
            </p:spPr>
            <p:txBody>
              <a:bodyPr/>
              <a:lstStyle/>
              <a:p>
                <a:r>
                  <a:rPr lang="zh-CN" altLang="en-US" dirty="0"/>
                  <a:t>证明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b="1" dirty="0"/>
                  <a:t>(4) R</a:t>
                </a:r>
                <a:r>
                  <a:rPr lang="zh-CN" altLang="en-US" dirty="0"/>
                  <a:t>在</a:t>
                </a:r>
                <a:r>
                  <a:rPr lang="en-US" altLang="zh-CN" b="1" dirty="0"/>
                  <a:t>A</a:t>
                </a:r>
                <a:r>
                  <a:rPr lang="zh-CN" altLang="en-US" dirty="0"/>
                  <a:t>上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反对称</a:t>
                </a:r>
                <a:r>
                  <a:rPr lang="zh-CN" altLang="en-US" dirty="0"/>
                  <a:t>当且仅当 </a:t>
                </a:r>
                <a:r>
                  <a:rPr lang="en-US" altLang="zh-CN" b="1" dirty="0"/>
                  <a:t>R∩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altLang="zh-CN" dirty="0"/>
                  <a:t> </a:t>
                </a:r>
                <a:r>
                  <a:rPr lang="en-US" altLang="zh-CN" b="1" dirty="0">
                    <a:sym typeface="Symbol" panose="05050102010706020507" pitchFamily="18" charset="2"/>
                  </a:rPr>
                  <a:t></a:t>
                </a:r>
                <a:r>
                  <a:rPr lang="en-US" altLang="zh-CN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𝐀</m:t>
                        </m:r>
                      </m:sub>
                    </m:sSub>
                  </m:oMath>
                </a14:m>
                <a:r>
                  <a:rPr lang="en-US" altLang="zh-CN" dirty="0"/>
                  <a:t> .</a:t>
                </a:r>
              </a:p>
              <a:p>
                <a:pPr lvl="1"/>
                <a:r>
                  <a:rPr lang="zh-CN" altLang="en-US" dirty="0"/>
                  <a:t>必要性</a:t>
                </a:r>
                <a:r>
                  <a:rPr lang="en-US" altLang="zh-CN" dirty="0"/>
                  <a:t>. </a:t>
                </a:r>
                <a:r>
                  <a:rPr lang="zh-CN" altLang="en-US" dirty="0"/>
                  <a:t>任取</a:t>
                </a:r>
                <a:r>
                  <a:rPr lang="en-US" altLang="zh-CN" dirty="0"/>
                  <a:t>&lt;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&gt;∈R∩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那么由于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有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上反对称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必有</a:t>
                </a:r>
                <a:endParaRPr lang="en-US" altLang="zh-CN" dirty="0"/>
              </a:p>
              <a:p>
                <a:pPr marL="1152000" lvl="1" indent="0" defTabSz="1257300">
                  <a:buNone/>
                </a:pPr>
                <a:r>
                  <a:rPr lang="zh-CN" altLang="en-US" dirty="0"/>
                  <a:t> </a:t>
                </a:r>
                <a:r>
                  <a:rPr lang="en-US" altLang="zh-CN" dirty="0"/>
                  <a:t>&lt;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&gt;∈R∩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>
                    <a:sym typeface="Symbol" panose="05050102010706020507" pitchFamily="18" charset="2"/>
                  </a:rPr>
                  <a:t></a:t>
                </a:r>
                <a:r>
                  <a:rPr lang="en-US" altLang="zh-CN" dirty="0"/>
                  <a:t> &lt;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&gt;∈R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˄ </a:t>
                </a:r>
                <a:r>
                  <a:rPr lang="en-US" altLang="zh-CN" dirty="0"/>
                  <a:t>&lt;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&gt;∈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1152000" lvl="1" indent="0" defTabSz="1257300">
                  <a:buNone/>
                </a:pPr>
                <a:r>
                  <a:rPr lang="en-US" altLang="zh-CN" dirty="0">
                    <a:sym typeface="Symbol" panose="05050102010706020507" pitchFamily="18" charset="2"/>
                  </a:rPr>
                  <a:t></a:t>
                </a:r>
                <a:r>
                  <a:rPr lang="en-US" altLang="zh-CN" dirty="0"/>
                  <a:t> &lt;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&gt;∈R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˄ </a:t>
                </a:r>
                <a:r>
                  <a:rPr lang="en-US" altLang="zh-CN" dirty="0"/>
                  <a:t>&lt;</a:t>
                </a:r>
                <a:r>
                  <a:rPr lang="en-US" altLang="zh-CN" dirty="0" err="1"/>
                  <a:t>y,x</a:t>
                </a:r>
                <a:r>
                  <a:rPr lang="en-US" altLang="zh-CN" dirty="0"/>
                  <a:t>&gt;∈R </a:t>
                </a:r>
                <a:r>
                  <a:rPr lang="en-US" altLang="zh-CN" dirty="0">
                    <a:sym typeface="Symbol" panose="05050102010706020507" pitchFamily="18" charset="2"/>
                  </a:rPr>
                  <a:t></a:t>
                </a:r>
                <a:r>
                  <a:rPr lang="en-US" altLang="zh-CN" dirty="0"/>
                  <a:t> x=y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˄ </a:t>
                </a:r>
                <a:r>
                  <a:rPr lang="en-US" altLang="zh-CN" dirty="0" err="1"/>
                  <a:t>x,y</a:t>
                </a:r>
                <a:r>
                  <a:rPr lang="en-US" altLang="zh-CN" dirty="0" err="1">
                    <a:sym typeface="Symbol" panose="05050102010706020507" pitchFamily="18" charset="2"/>
                  </a:rPr>
                  <a:t></a:t>
                </a:r>
                <a:r>
                  <a:rPr lang="en-US" altLang="zh-CN" dirty="0" err="1"/>
                  <a:t>A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sym typeface="Symbol" panose="05050102010706020507" pitchFamily="18" charset="2"/>
                  </a:rPr>
                  <a:t></a:t>
                </a:r>
                <a:r>
                  <a:rPr lang="en-US" altLang="zh-CN" dirty="0"/>
                  <a:t> &lt;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&gt;∈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𝐀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marL="893763" lvl="1" indent="0">
                  <a:buNone/>
                </a:pPr>
                <a:r>
                  <a:rPr lang="zh-CN" altLang="en-US" dirty="0"/>
                  <a:t>这就证明了</a:t>
                </a:r>
                <a:r>
                  <a:rPr lang="en-US" altLang="zh-CN" dirty="0"/>
                  <a:t>R∩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altLang="zh-CN" dirty="0">
                    <a:sym typeface="Symbol" panose="05050102010706020507" pitchFamily="18" charset="2"/>
                  </a:rPr>
                  <a:t>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𝐀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>
                  <a:spcBef>
                    <a:spcPts val="1200"/>
                  </a:spcBef>
                </a:pPr>
                <a:r>
                  <a:rPr lang="zh-CN" altLang="en-US" dirty="0"/>
                  <a:t>充分性</a:t>
                </a:r>
                <a:r>
                  <a:rPr lang="en-US" altLang="zh-CN" dirty="0"/>
                  <a:t>. </a:t>
                </a:r>
                <a:r>
                  <a:rPr lang="zh-CN" altLang="en-US" dirty="0"/>
                  <a:t>任取</a:t>
                </a:r>
                <a:r>
                  <a:rPr lang="en-US" altLang="zh-CN" dirty="0"/>
                  <a:t>&lt;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&gt;∈R, </a:t>
                </a:r>
                <a:r>
                  <a:rPr lang="zh-CN" altLang="en-US" dirty="0"/>
                  <a:t>那么由</a:t>
                </a:r>
                <a:r>
                  <a:rPr lang="en-US" altLang="zh-CN" dirty="0"/>
                  <a:t>R∩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>
                    <a:sym typeface="Symbol" panose="05050102010706020507" pitchFamily="18" charset="2"/>
                  </a:rPr>
                  <a:t>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𝐀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可得</a:t>
                </a:r>
                <a:endParaRPr lang="en-US" altLang="zh-CN" dirty="0"/>
              </a:p>
              <a:p>
                <a:pPr marL="1152000" lvl="1" indent="0">
                  <a:buNone/>
                </a:pPr>
                <a:r>
                  <a:rPr lang="en-US" altLang="zh-CN" dirty="0"/>
                  <a:t> </a:t>
                </a:r>
                <a:r>
                  <a:rPr lang="zh-CN" altLang="en-US" dirty="0"/>
                  <a:t>如果</a:t>
                </a:r>
                <a:r>
                  <a:rPr lang="en-US" altLang="zh-CN" dirty="0"/>
                  <a:t>&lt;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&gt;∈R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˄ </a:t>
                </a:r>
                <a:r>
                  <a:rPr lang="en-US" altLang="zh-CN" dirty="0"/>
                  <a:t>&lt;</a:t>
                </a:r>
                <a:r>
                  <a:rPr lang="en-US" altLang="zh-CN" dirty="0" err="1"/>
                  <a:t>y,x</a:t>
                </a:r>
                <a:r>
                  <a:rPr lang="en-US" altLang="zh-CN" dirty="0"/>
                  <a:t>&gt;∈R </a:t>
                </a:r>
                <a:r>
                  <a:rPr lang="en-US" altLang="zh-CN" dirty="0">
                    <a:sym typeface="Symbol" panose="05050102010706020507" pitchFamily="18" charset="2"/>
                  </a:rPr>
                  <a:t></a:t>
                </a:r>
                <a:r>
                  <a:rPr lang="en-US" altLang="zh-CN" dirty="0"/>
                  <a:t> &lt;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&gt;∈R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˄ </a:t>
                </a:r>
                <a:r>
                  <a:rPr lang="en-US" altLang="zh-CN" dirty="0"/>
                  <a:t>&lt;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&gt;∈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1152000" lvl="1" indent="0">
                  <a:buNone/>
                </a:pPr>
                <a:r>
                  <a:rPr lang="en-US" altLang="zh-CN" dirty="0">
                    <a:sym typeface="Symbol" panose="05050102010706020507" pitchFamily="18" charset="2"/>
                  </a:rPr>
                  <a:t></a:t>
                </a:r>
                <a:r>
                  <a:rPr lang="en-US" altLang="zh-CN" dirty="0"/>
                  <a:t> &lt;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&gt;∈R∩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>
                    <a:sym typeface="Symbol" panose="05050102010706020507" pitchFamily="18" charset="2"/>
                  </a:rPr>
                  <a:t></a:t>
                </a:r>
                <a:r>
                  <a:rPr lang="en-US" altLang="zh-CN" dirty="0"/>
                  <a:t> &lt;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&gt;∈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𝐀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>
                    <a:sym typeface="Symbol" panose="05050102010706020507" pitchFamily="18" charset="2"/>
                  </a:rPr>
                  <a:t></a:t>
                </a:r>
                <a:r>
                  <a:rPr lang="en-US" altLang="zh-CN" dirty="0"/>
                  <a:t> x=y</a:t>
                </a:r>
              </a:p>
              <a:p>
                <a:pPr marL="893763" lvl="1" indent="0">
                  <a:buNone/>
                </a:pPr>
                <a:r>
                  <a:rPr lang="zh-CN" altLang="en-US" dirty="0"/>
                  <a:t>从而证明了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在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上是反对称的</a:t>
                </a:r>
                <a:r>
                  <a:rPr lang="en-US" altLang="zh-CN" dirty="0"/>
                  <a:t>.</a:t>
                </a: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4762522"/>
              </a:xfrm>
              <a:blipFill>
                <a:blip r:embed="rId2"/>
                <a:stretch>
                  <a:fillRect l="-1148" t="-1790" b="-24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四、关系性质成立的充要条件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7.4 </a:t>
            </a:r>
            <a:r>
              <a:rPr lang="zh-CN" altLang="en-US" dirty="0"/>
              <a:t>关系的性质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0952B45-3B7E-4A22-9485-5FCDBC678A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50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715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516000" y="1008000"/>
            <a:ext cx="11160000" cy="4693593"/>
          </a:xfrm>
        </p:spPr>
        <p:txBody>
          <a:bodyPr/>
          <a:lstStyle/>
          <a:p>
            <a:r>
              <a:rPr lang="zh-CN" altLang="en-US" dirty="0"/>
              <a:t>证明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b="1" dirty="0"/>
              <a:t>(5) R</a:t>
            </a:r>
            <a:r>
              <a:rPr lang="zh-CN" altLang="en-US" dirty="0"/>
              <a:t>在</a:t>
            </a:r>
            <a:r>
              <a:rPr lang="en-US" altLang="zh-CN" b="1" dirty="0"/>
              <a:t>A</a:t>
            </a:r>
            <a:r>
              <a:rPr lang="zh-CN" altLang="en-US" dirty="0"/>
              <a:t>上</a:t>
            </a:r>
            <a:r>
              <a:rPr lang="zh-CN" altLang="en-US" dirty="0">
                <a:solidFill>
                  <a:srgbClr val="FF0000"/>
                </a:solidFill>
              </a:rPr>
              <a:t>传递</a:t>
            </a:r>
            <a:r>
              <a:rPr lang="zh-CN" altLang="en-US" dirty="0"/>
              <a:t>当且仅当 </a:t>
            </a:r>
            <a:r>
              <a:rPr lang="en-US" altLang="zh-CN" b="1" dirty="0"/>
              <a:t>R◦R </a:t>
            </a:r>
            <a:r>
              <a:rPr lang="en-US" altLang="zh-CN" b="1" dirty="0">
                <a:sym typeface="Symbol" panose="05050102010706020507" pitchFamily="18" charset="2"/>
              </a:rPr>
              <a:t> </a:t>
            </a:r>
            <a:r>
              <a:rPr lang="en-US" altLang="zh-CN" b="1" dirty="0"/>
              <a:t>R </a:t>
            </a:r>
            <a:r>
              <a:rPr lang="en-US" altLang="zh-CN" dirty="0"/>
              <a:t>.</a:t>
            </a:r>
          </a:p>
          <a:p>
            <a:pPr lvl="1"/>
            <a:r>
              <a:rPr lang="zh-CN" altLang="en-US" dirty="0"/>
              <a:t>必要性</a:t>
            </a:r>
            <a:endParaRPr lang="en-US" altLang="zh-CN" dirty="0"/>
          </a:p>
          <a:p>
            <a:pPr marL="893763" lvl="1" indent="0">
              <a:buNone/>
            </a:pPr>
            <a:r>
              <a:rPr lang="zh-CN" altLang="en-US" dirty="0"/>
              <a:t>任取</a:t>
            </a:r>
            <a:r>
              <a:rPr lang="en-US" altLang="zh-CN" dirty="0"/>
              <a:t>&lt;</a:t>
            </a:r>
            <a:r>
              <a:rPr lang="en-US" altLang="zh-CN" dirty="0" err="1"/>
              <a:t>x,y</a:t>
            </a:r>
            <a:r>
              <a:rPr lang="en-US" altLang="zh-CN" dirty="0"/>
              <a:t>&gt;∈R◦R, </a:t>
            </a:r>
            <a:r>
              <a:rPr lang="zh-CN" altLang="en-US" dirty="0"/>
              <a:t>那么由于</a:t>
            </a:r>
            <a:r>
              <a:rPr lang="en-US" altLang="zh-CN" dirty="0"/>
              <a:t>R</a:t>
            </a:r>
            <a:r>
              <a:rPr lang="zh-CN" altLang="en-US" dirty="0"/>
              <a:t>在</a:t>
            </a:r>
            <a:r>
              <a:rPr lang="en-US" altLang="zh-CN" dirty="0"/>
              <a:t>A</a:t>
            </a:r>
            <a:r>
              <a:rPr lang="zh-CN" altLang="en-US" dirty="0"/>
              <a:t>上传递</a:t>
            </a:r>
            <a:r>
              <a:rPr lang="en-US" altLang="zh-CN" dirty="0"/>
              <a:t>, </a:t>
            </a:r>
            <a:r>
              <a:rPr lang="zh-CN" altLang="en-US" dirty="0"/>
              <a:t>必有</a:t>
            </a:r>
            <a:endParaRPr lang="en-US" altLang="zh-CN" dirty="0"/>
          </a:p>
          <a:p>
            <a:pPr marL="1612900" lvl="1" indent="0">
              <a:buNone/>
            </a:pPr>
            <a:r>
              <a:rPr lang="en-US" altLang="zh-CN" dirty="0"/>
              <a:t>&lt;</a:t>
            </a:r>
            <a:r>
              <a:rPr lang="en-US" altLang="zh-CN" dirty="0" err="1"/>
              <a:t>x,y</a:t>
            </a:r>
            <a:r>
              <a:rPr lang="en-US" altLang="zh-CN" dirty="0"/>
              <a:t>&gt;∈R◦R </a:t>
            </a:r>
            <a:r>
              <a:rPr lang="en-US" altLang="zh-CN" dirty="0">
                <a:sym typeface="Symbol" panose="05050102010706020507" pitchFamily="18" charset="2"/>
              </a:rPr>
              <a:t></a:t>
            </a:r>
            <a:r>
              <a:rPr lang="en-US" altLang="zh-CN" dirty="0"/>
              <a:t> </a:t>
            </a:r>
            <a:r>
              <a:rPr lang="en-US" altLang="zh-CN" dirty="0">
                <a:sym typeface="Symbol" panose="05050102010706020507" pitchFamily="18" charset="2"/>
              </a:rPr>
              <a:t></a:t>
            </a:r>
            <a:r>
              <a:rPr lang="en-US" altLang="zh-CN" dirty="0"/>
              <a:t>t (&lt;</a:t>
            </a:r>
            <a:r>
              <a:rPr lang="en-US" altLang="zh-CN" dirty="0" err="1"/>
              <a:t>x,t</a:t>
            </a:r>
            <a:r>
              <a:rPr lang="en-US" altLang="zh-CN" dirty="0"/>
              <a:t>&gt;∈R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˄</a:t>
            </a:r>
            <a:r>
              <a:rPr lang="en-US" altLang="zh-CN" dirty="0"/>
              <a:t>&lt;</a:t>
            </a:r>
            <a:r>
              <a:rPr lang="en-US" altLang="zh-CN" dirty="0" err="1"/>
              <a:t>t,y</a:t>
            </a:r>
            <a:r>
              <a:rPr lang="en-US" altLang="zh-CN" dirty="0"/>
              <a:t>&gt;∈R)</a:t>
            </a:r>
            <a:r>
              <a:rPr lang="en-US" altLang="zh-CN" dirty="0">
                <a:sym typeface="Symbol" panose="05050102010706020507" pitchFamily="18" charset="2"/>
              </a:rPr>
              <a:t></a:t>
            </a:r>
            <a:r>
              <a:rPr lang="en-US" altLang="zh-CN" dirty="0"/>
              <a:t> &lt;</a:t>
            </a:r>
            <a:r>
              <a:rPr lang="en-US" altLang="zh-CN" dirty="0" err="1"/>
              <a:t>x,y</a:t>
            </a:r>
            <a:r>
              <a:rPr lang="en-US" altLang="zh-CN" dirty="0"/>
              <a:t>&gt;∈R</a:t>
            </a:r>
          </a:p>
          <a:p>
            <a:pPr marL="893763" lvl="1" indent="0">
              <a:buNone/>
            </a:pPr>
            <a:r>
              <a:rPr lang="zh-CN" altLang="en-US" dirty="0"/>
              <a:t>所以 </a:t>
            </a:r>
            <a:r>
              <a:rPr lang="en-US" altLang="zh-CN" dirty="0"/>
              <a:t>R◦R </a:t>
            </a:r>
            <a:r>
              <a:rPr lang="en-US" altLang="zh-CN" dirty="0">
                <a:sym typeface="Symbol" panose="05050102010706020507" pitchFamily="18" charset="2"/>
              </a:rPr>
              <a:t> </a:t>
            </a:r>
            <a:r>
              <a:rPr lang="en-US" altLang="zh-CN" dirty="0"/>
              <a:t>R</a:t>
            </a:r>
          </a:p>
          <a:p>
            <a:pPr lvl="1">
              <a:spcBef>
                <a:spcPts val="1200"/>
              </a:spcBef>
            </a:pPr>
            <a:r>
              <a:rPr lang="zh-CN" altLang="en-US" dirty="0"/>
              <a:t>充分性</a:t>
            </a:r>
            <a:endParaRPr lang="en-US" altLang="zh-CN" dirty="0"/>
          </a:p>
          <a:p>
            <a:pPr marL="893763" lvl="1" indent="0">
              <a:buNone/>
            </a:pPr>
            <a:r>
              <a:rPr lang="zh-CN" altLang="en-US" dirty="0"/>
              <a:t>任取</a:t>
            </a:r>
            <a:r>
              <a:rPr lang="en-US" altLang="zh-CN" dirty="0"/>
              <a:t>&lt;</a:t>
            </a:r>
            <a:r>
              <a:rPr lang="en-US" altLang="zh-CN" dirty="0" err="1"/>
              <a:t>x,y</a:t>
            </a:r>
            <a:r>
              <a:rPr lang="en-US" altLang="zh-CN" dirty="0"/>
              <a:t>&gt;, &lt;</a:t>
            </a:r>
            <a:r>
              <a:rPr lang="en-US" altLang="zh-CN" dirty="0" err="1"/>
              <a:t>y,z</a:t>
            </a:r>
            <a:r>
              <a:rPr lang="en-US" altLang="zh-CN" dirty="0"/>
              <a:t>&gt;∈R, </a:t>
            </a:r>
            <a:r>
              <a:rPr lang="zh-CN" altLang="en-US" dirty="0"/>
              <a:t>那么由</a:t>
            </a:r>
            <a:r>
              <a:rPr lang="en-US" altLang="zh-CN" dirty="0"/>
              <a:t>R◦R </a:t>
            </a:r>
            <a:r>
              <a:rPr lang="en-US" altLang="zh-CN" dirty="0">
                <a:sym typeface="Symbol" panose="05050102010706020507" pitchFamily="18" charset="2"/>
              </a:rPr>
              <a:t> </a:t>
            </a:r>
            <a:r>
              <a:rPr lang="en-US" altLang="zh-CN" dirty="0"/>
              <a:t>R, </a:t>
            </a:r>
            <a:r>
              <a:rPr lang="zh-CN" altLang="en-US" dirty="0"/>
              <a:t>可得</a:t>
            </a:r>
            <a:endParaRPr lang="en-US" altLang="zh-CN" dirty="0"/>
          </a:p>
          <a:p>
            <a:pPr marL="1612900" lvl="1" indent="0">
              <a:buNone/>
            </a:pPr>
            <a:r>
              <a:rPr lang="en-US" altLang="zh-CN" dirty="0"/>
              <a:t>&lt;</a:t>
            </a:r>
            <a:r>
              <a:rPr lang="en-US" altLang="zh-CN" dirty="0" err="1"/>
              <a:t>x,y</a:t>
            </a:r>
            <a:r>
              <a:rPr lang="en-US" altLang="zh-CN" dirty="0"/>
              <a:t>&gt;∈R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˄ </a:t>
            </a:r>
            <a:r>
              <a:rPr lang="en-US" altLang="zh-CN" dirty="0"/>
              <a:t>&lt;</a:t>
            </a:r>
            <a:r>
              <a:rPr lang="en-US" altLang="zh-CN" dirty="0" err="1"/>
              <a:t>y,z</a:t>
            </a:r>
            <a:r>
              <a:rPr lang="en-US" altLang="zh-CN" dirty="0"/>
              <a:t>&gt;∈R </a:t>
            </a:r>
            <a:r>
              <a:rPr lang="en-US" altLang="zh-CN" dirty="0">
                <a:sym typeface="Symbol" panose="05050102010706020507" pitchFamily="18" charset="2"/>
              </a:rPr>
              <a:t></a:t>
            </a:r>
            <a:r>
              <a:rPr lang="en-US" altLang="zh-CN" dirty="0"/>
              <a:t> &lt;</a:t>
            </a:r>
            <a:r>
              <a:rPr lang="en-US" altLang="zh-CN" dirty="0" err="1"/>
              <a:t>x,z</a:t>
            </a:r>
            <a:r>
              <a:rPr lang="en-US" altLang="zh-CN" dirty="0"/>
              <a:t>&gt;∈R◦R  </a:t>
            </a:r>
            <a:r>
              <a:rPr lang="en-US" altLang="zh-CN" dirty="0">
                <a:sym typeface="Symbol" panose="05050102010706020507" pitchFamily="18" charset="2"/>
              </a:rPr>
              <a:t></a:t>
            </a:r>
            <a:r>
              <a:rPr lang="en-US" altLang="zh-CN" dirty="0"/>
              <a:t> &lt;</a:t>
            </a:r>
            <a:r>
              <a:rPr lang="en-US" altLang="zh-CN" dirty="0" err="1"/>
              <a:t>x,z</a:t>
            </a:r>
            <a:r>
              <a:rPr lang="en-US" altLang="zh-CN" dirty="0"/>
              <a:t>&gt;∈R .</a:t>
            </a:r>
          </a:p>
          <a:p>
            <a:pPr marL="893763" lvl="1" indent="0">
              <a:buNone/>
            </a:pPr>
            <a:r>
              <a:rPr lang="zh-CN" altLang="en-US" dirty="0"/>
              <a:t>所以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R </a:t>
            </a:r>
            <a:r>
              <a:rPr lang="zh-CN" altLang="en-US" dirty="0"/>
              <a:t>在</a:t>
            </a:r>
            <a:r>
              <a:rPr lang="en-US" altLang="zh-CN" dirty="0"/>
              <a:t>A</a:t>
            </a:r>
            <a:r>
              <a:rPr lang="zh-CN" altLang="en-US" dirty="0"/>
              <a:t>上是传递的</a:t>
            </a:r>
            <a:r>
              <a:rPr lang="en-US" altLang="zh-CN" dirty="0"/>
              <a:t>.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四、关系性质成立的充要条件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7.4 </a:t>
            </a:r>
            <a:r>
              <a:rPr lang="zh-CN" altLang="en-US" dirty="0"/>
              <a:t>关系的性质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CC64A44-BD6F-4889-BF01-B95C95819E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51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042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zh-CN" altLang="en-US" dirty="0"/>
              <a:t>关系性质的三种等价条件</a:t>
            </a:r>
            <a:endParaRPr lang="en-US" altLang="zh-CN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四、关系性质成立的充要条件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7.4 </a:t>
            </a:r>
            <a:r>
              <a:rPr lang="zh-CN" altLang="en-US" dirty="0"/>
              <a:t>关系的性质</a:t>
            </a:r>
          </a:p>
        </p:txBody>
      </p:sp>
      <p:graphicFrame>
        <p:nvGraphicFramePr>
          <p:cNvPr id="6" name="Group 199">
            <a:extLst>
              <a:ext uri="{FF2B5EF4-FFF2-40B4-BE49-F238E27FC236}">
                <a16:creationId xmlns:a16="http://schemas.microsoft.com/office/drawing/2014/main" id="{7E80AB29-DF07-4F2E-84A5-2088D58B91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315046"/>
              </p:ext>
            </p:extLst>
          </p:nvPr>
        </p:nvGraphicFramePr>
        <p:xfrm>
          <a:off x="679076" y="1728901"/>
          <a:ext cx="10777817" cy="4120577"/>
        </p:xfrm>
        <a:graphic>
          <a:graphicData uri="http://schemas.openxmlformats.org/drawingml/2006/table">
            <a:tbl>
              <a:tblPr/>
              <a:tblGrid>
                <a:gridCol w="1070125">
                  <a:extLst>
                    <a:ext uri="{9D8B030D-6E8A-4147-A177-3AD203B41FA5}">
                      <a16:colId xmlns:a16="http://schemas.microsoft.com/office/drawing/2014/main" val="1354830989"/>
                    </a:ext>
                  </a:extLst>
                </a:gridCol>
                <a:gridCol w="1513882">
                  <a:extLst>
                    <a:ext uri="{9D8B030D-6E8A-4147-A177-3AD203B41FA5}">
                      <a16:colId xmlns:a16="http://schemas.microsoft.com/office/drawing/2014/main" val="3006805198"/>
                    </a:ext>
                  </a:extLst>
                </a:gridCol>
                <a:gridCol w="2047962">
                  <a:extLst>
                    <a:ext uri="{9D8B030D-6E8A-4147-A177-3AD203B41FA5}">
                      <a16:colId xmlns:a16="http://schemas.microsoft.com/office/drawing/2014/main" val="3181508543"/>
                    </a:ext>
                  </a:extLst>
                </a:gridCol>
                <a:gridCol w="1780921">
                  <a:extLst>
                    <a:ext uri="{9D8B030D-6E8A-4147-A177-3AD203B41FA5}">
                      <a16:colId xmlns:a16="http://schemas.microsoft.com/office/drawing/2014/main" val="654890587"/>
                    </a:ext>
                  </a:extLst>
                </a:gridCol>
                <a:gridCol w="2226642">
                  <a:extLst>
                    <a:ext uri="{9D8B030D-6E8A-4147-A177-3AD203B41FA5}">
                      <a16:colId xmlns:a16="http://schemas.microsoft.com/office/drawing/2014/main" val="3942931255"/>
                    </a:ext>
                  </a:extLst>
                </a:gridCol>
                <a:gridCol w="2138285">
                  <a:extLst>
                    <a:ext uri="{9D8B030D-6E8A-4147-A177-3AD203B41FA5}">
                      <a16:colId xmlns:a16="http://schemas.microsoft.com/office/drawing/2014/main" val="2724652333"/>
                    </a:ext>
                  </a:extLst>
                </a:gridCol>
              </a:tblGrid>
              <a:tr h="244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9B3F1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</a:t>
                      </a:r>
                    </a:p>
                  </a:txBody>
                  <a:tcPr marL="36000" marR="360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9B3F1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自反性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9B3F1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反自反性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9B3F1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对称性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9B3F1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反对称性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9B3F1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传递性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9703554"/>
                  </a:ext>
                </a:extLst>
              </a:tr>
              <a:tr h="471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9B3F1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集合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9B3F1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kumimoji="0" lang="en-US" altLang="zh-CN" sz="24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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R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50AA"/>
                        </a:solidFill>
                        <a:effectLst/>
                        <a:latin typeface="Times New Roman" panose="02020603050405020304" pitchFamily="18" charset="0"/>
                        <a:ea typeface="楷体_GB2312" panose="0201060903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9B3F1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R∩I</a:t>
                      </a:r>
                      <a:r>
                        <a:rPr kumimoji="0" lang="en-US" altLang="zh-CN" sz="24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=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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9B3F1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R=R</a:t>
                      </a:r>
                      <a:r>
                        <a:rPr kumimoji="0" lang="en-US" altLang="zh-CN" sz="2400" b="1" i="0" u="none" strike="noStrike" cap="none" normalizeH="0" baseline="3000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</a:t>
                      </a:r>
                      <a:r>
                        <a:rPr kumimoji="0" lang="en-US" altLang="zh-CN" sz="2400" b="1" i="0" u="none" strike="noStrike" cap="none" normalizeH="0" baseline="3000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400" b="1" i="0" u="none" strike="noStrike" cap="none" normalizeH="0" baseline="30000">
                        <a:ln>
                          <a:noFill/>
                        </a:ln>
                        <a:solidFill>
                          <a:srgbClr val="0050AA"/>
                        </a:solidFill>
                        <a:effectLst/>
                        <a:latin typeface="Times New Roman" panose="02020603050405020304" pitchFamily="18" charset="0"/>
                        <a:ea typeface="楷体_GB2312" panose="0201060903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9B3F1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R∩R</a:t>
                      </a:r>
                      <a:r>
                        <a:rPr kumimoji="0" lang="en-US" altLang="zh-CN" sz="2400" b="1" i="0" u="none" strike="noStrike" cap="none" normalizeH="0" baseline="3000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</a:t>
                      </a:r>
                      <a:r>
                        <a:rPr kumimoji="0" lang="en-US" altLang="zh-CN" sz="2400" b="1" i="0" u="none" strike="noStrike" cap="none" normalizeH="0" baseline="3000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I</a:t>
                      </a:r>
                      <a:r>
                        <a:rPr kumimoji="0" lang="en-US" altLang="zh-CN" sz="24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A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50AA"/>
                        </a:solidFill>
                        <a:effectLst/>
                        <a:latin typeface="Times New Roman" panose="02020603050405020304" pitchFamily="18" charset="0"/>
                        <a:ea typeface="楷体_GB2312" panose="0201060903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9B3F1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kumimoji="0" lang="en-US" altLang="zh-CN" sz="2400" b="1" i="0" u="none" strike="noStrike" cap="none" normalizeH="0" baseline="-1600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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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R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716866"/>
                  </a:ext>
                </a:extLst>
              </a:tr>
              <a:tr h="136936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9B3F1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关系矩阵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9B3F1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主对角线元素全是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9B3F1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主对角线元素全是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9B3F1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矩阵是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对称矩阵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9B3F1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若</a:t>
                      </a:r>
                      <a:r>
                        <a:rPr kumimoji="0" lang="en-US" altLang="zh-CN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kumimoji="0" lang="en-US" altLang="zh-CN" sz="2400" b="1" i="0" u="none" strike="noStrike" cap="none" normalizeH="0" baseline="-30000" dirty="0" err="1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ij</a:t>
                      </a: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＝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1, </a:t>
                      </a: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且</a:t>
                      </a:r>
                      <a:r>
                        <a:rPr kumimoji="0" lang="en-US" altLang="zh-CN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i≠j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则</a:t>
                      </a:r>
                      <a:r>
                        <a:rPr kumimoji="0" lang="en-US" altLang="zh-CN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kumimoji="0" lang="en-US" altLang="zh-CN" sz="2400" b="1" i="0" u="none" strike="noStrike" cap="none" normalizeH="0" baseline="-30000" dirty="0" err="1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ji</a:t>
                      </a: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＝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9B3F1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kumimoji="0" lang="en-US" altLang="zh-CN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中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位置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, M</a:t>
                      </a: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中相应位置都是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0151541"/>
                  </a:ext>
                </a:extLst>
              </a:tr>
              <a:tr h="176156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9B3F1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关系图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9B3F1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每个顶点都有环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9B3F1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每个顶点都没有环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9B3F1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两点之间有边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是一对方向相反的边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9B3F1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两点之间有边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是一条有向边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9B3F1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点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en-US" altLang="zh-CN" sz="24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到</a:t>
                      </a:r>
                      <a:r>
                        <a:rPr kumimoji="0" lang="en-US" altLang="zh-CN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en-US" altLang="zh-CN" sz="2400" b="1" i="0" u="none" strike="noStrike" cap="none" normalizeH="0" baseline="-30000" dirty="0" err="1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有边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kumimoji="0" lang="en-US" altLang="zh-CN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en-US" altLang="zh-CN" sz="2400" b="1" i="0" u="none" strike="noStrike" cap="none" normalizeH="0" baseline="-30000" dirty="0" err="1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kumimoji="0" lang="en-US" altLang="zh-CN" sz="24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到</a:t>
                      </a:r>
                      <a:r>
                        <a:rPr kumimoji="0" lang="en-US" altLang="zh-CN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en-US" altLang="zh-CN" sz="2400" b="1" i="0" u="none" strike="noStrike" cap="none" normalizeH="0" baseline="-30000" dirty="0" err="1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k</a:t>
                      </a: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有边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则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en-US" altLang="zh-CN" sz="24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到</a:t>
                      </a:r>
                      <a:r>
                        <a:rPr kumimoji="0" lang="en-US" altLang="zh-CN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en-US" altLang="zh-CN" sz="2400" b="1" i="0" u="none" strike="noStrike" cap="none" normalizeH="0" baseline="-30000" dirty="0" err="1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k</a:t>
                      </a: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也有边 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835917"/>
                  </a:ext>
                </a:extLst>
              </a:tr>
            </a:tbl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1DD89B2-9AEF-4CBB-9542-6CB123A964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52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011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516000" y="1008000"/>
            <a:ext cx="11160000" cy="553998"/>
          </a:xfrm>
        </p:spPr>
        <p:txBody>
          <a:bodyPr/>
          <a:lstStyle/>
          <a:p>
            <a:r>
              <a:rPr lang="zh-CN" altLang="en-US" dirty="0"/>
              <a:t>关系的性质和运算之间的联系</a:t>
            </a:r>
            <a:endParaRPr lang="en-US" altLang="zh-CN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四、关系性质成立的充要条件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7.4 </a:t>
            </a:r>
            <a:r>
              <a:rPr lang="zh-CN" altLang="en-US" dirty="0"/>
              <a:t>关系的性质</a:t>
            </a:r>
          </a:p>
        </p:txBody>
      </p:sp>
      <p:graphicFrame>
        <p:nvGraphicFramePr>
          <p:cNvPr id="11" name="Group 228">
            <a:extLst>
              <a:ext uri="{FF2B5EF4-FFF2-40B4-BE49-F238E27FC236}">
                <a16:creationId xmlns:a16="http://schemas.microsoft.com/office/drawing/2014/main" id="{5C61F5BC-7297-4DF6-B907-8FCC7387C8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915298"/>
              </p:ext>
            </p:extLst>
          </p:nvPr>
        </p:nvGraphicFramePr>
        <p:xfrm>
          <a:off x="880774" y="1678366"/>
          <a:ext cx="10381132" cy="3923930"/>
        </p:xfrm>
        <a:graphic>
          <a:graphicData uri="http://schemas.openxmlformats.org/drawingml/2006/table">
            <a:tbl>
              <a:tblPr/>
              <a:tblGrid>
                <a:gridCol w="1686176">
                  <a:extLst>
                    <a:ext uri="{9D8B030D-6E8A-4147-A177-3AD203B41FA5}">
                      <a16:colId xmlns:a16="http://schemas.microsoft.com/office/drawing/2014/main" val="1050289735"/>
                    </a:ext>
                  </a:extLst>
                </a:gridCol>
                <a:gridCol w="1684220">
                  <a:extLst>
                    <a:ext uri="{9D8B030D-6E8A-4147-A177-3AD203B41FA5}">
                      <a16:colId xmlns:a16="http://schemas.microsoft.com/office/drawing/2014/main" val="248740642"/>
                    </a:ext>
                  </a:extLst>
                </a:gridCol>
                <a:gridCol w="1864182">
                  <a:extLst>
                    <a:ext uri="{9D8B030D-6E8A-4147-A177-3AD203B41FA5}">
                      <a16:colId xmlns:a16="http://schemas.microsoft.com/office/drawing/2014/main" val="1901264074"/>
                    </a:ext>
                  </a:extLst>
                </a:gridCol>
                <a:gridCol w="1686176">
                  <a:extLst>
                    <a:ext uri="{9D8B030D-6E8A-4147-A177-3AD203B41FA5}">
                      <a16:colId xmlns:a16="http://schemas.microsoft.com/office/drawing/2014/main" val="1047693996"/>
                    </a:ext>
                  </a:extLst>
                </a:gridCol>
                <a:gridCol w="1774202">
                  <a:extLst>
                    <a:ext uri="{9D8B030D-6E8A-4147-A177-3AD203B41FA5}">
                      <a16:colId xmlns:a16="http://schemas.microsoft.com/office/drawing/2014/main" val="3774681292"/>
                    </a:ext>
                  </a:extLst>
                </a:gridCol>
                <a:gridCol w="1686176">
                  <a:extLst>
                    <a:ext uri="{9D8B030D-6E8A-4147-A177-3AD203B41FA5}">
                      <a16:colId xmlns:a16="http://schemas.microsoft.com/office/drawing/2014/main" val="3118417100"/>
                    </a:ext>
                  </a:extLst>
                </a:gridCol>
              </a:tblGrid>
              <a:tr h="77572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9B3F1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9B3F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50AA"/>
                        </a:solidFill>
                        <a:effectLst/>
                        <a:latin typeface="Times New Roman" panose="02020603050405020304" pitchFamily="18" charset="0"/>
                        <a:ea typeface="楷体_GB2312" panose="0201060903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9B3F1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自反性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9B3F1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反自反性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9B3F1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对称性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9B3F1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反对称性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9B3F1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传递性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366445"/>
                  </a:ext>
                </a:extLst>
              </a:tr>
              <a:tr h="59776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9B3F1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kumimoji="0" lang="en-US" altLang="zh-CN" sz="24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altLang="zh-CN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</a:t>
                      </a:r>
                      <a:r>
                        <a:rPr kumimoji="0" lang="en-US" altLang="zh-CN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 </a:t>
                      </a:r>
                      <a:endParaRPr kumimoji="0" lang="en-US" altLang="zh-CN" sz="2400" b="1" i="0" u="none" strike="noStrike" cap="none" normalizeH="0" baseline="30000" dirty="0">
                        <a:ln>
                          <a:noFill/>
                        </a:ln>
                        <a:solidFill>
                          <a:srgbClr val="0050AA"/>
                        </a:solidFill>
                        <a:effectLst/>
                        <a:latin typeface="Times New Roman" panose="02020603050405020304" pitchFamily="18" charset="0"/>
                        <a:ea typeface="楷体_GB2312" panose="0201060903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 marL="36000" marR="3600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9B3F1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9B3F1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9B3F1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9B3F1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9B3F1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7544020"/>
                  </a:ext>
                </a:extLst>
              </a:tr>
              <a:tr h="59776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9B3F1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kumimoji="0" lang="en-US" altLang="zh-CN" sz="24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∩</a:t>
                      </a:r>
                      <a:r>
                        <a:rPr kumimoji="0" lang="en-US" altLang="zh-CN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kumimoji="0" lang="en-US" altLang="zh-CN" sz="24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36000" marR="3600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9B3F1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9B3F1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9B3F1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9B3F1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9B3F1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8235881"/>
                  </a:ext>
                </a:extLst>
              </a:tr>
              <a:tr h="59776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9B3F1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kumimoji="0" lang="en-US" altLang="zh-CN" sz="24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∪</a:t>
                      </a:r>
                      <a:r>
                        <a:rPr kumimoji="0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kumimoji="0" lang="en-US" altLang="zh-CN" sz="24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36000" marR="3600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9B3F1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9B3F1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9B3F1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9B3F1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9B3F1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4964194"/>
                  </a:ext>
                </a:extLst>
              </a:tr>
              <a:tr h="59776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9B3F1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kumimoji="0" lang="en-US" altLang="zh-CN" sz="24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</a:t>
                      </a:r>
                      <a:r>
                        <a:rPr kumimoji="0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kumimoji="0" lang="en-US" altLang="zh-CN" sz="24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2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 </a:t>
                      </a:r>
                    </a:p>
                  </a:txBody>
                  <a:tcPr marL="36000" marR="3600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9B3F1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9B3F1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9B3F1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9B3F1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9B3F1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680175"/>
                  </a:ext>
                </a:extLst>
              </a:tr>
              <a:tr h="75716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9B3F1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kumimoji="0" lang="en-US" altLang="zh-CN" sz="24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1 </a:t>
                      </a:r>
                      <a:r>
                        <a:rPr kumimoji="0" lang="en-US" altLang="zh-CN" sz="3200" b="1" i="0" u="none" strike="noStrike" cap="none" normalizeH="0" baseline="-1600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</a:t>
                      </a:r>
                      <a:r>
                        <a:rPr kumimoji="0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kumimoji="0" lang="en-US" altLang="zh-CN" sz="24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36000" marR="3600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9B3F1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9B3F1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9B3F1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9B3F1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9B3F1"/>
                        </a:buClr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中宋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50AA"/>
                          </a:solidFill>
                          <a:effectLst/>
                          <a:latin typeface="Times New Roman" panose="02020603050405020304" pitchFamily="18" charset="0"/>
                          <a:ea typeface="楷体_GB2312" panose="02010609030101010101" pitchFamily="49" charset="-122"/>
                          <a:cs typeface="Times New Roman" panose="02020603050405020304" pitchFamily="18" charset="0"/>
                        </a:rPr>
                        <a:t>×</a:t>
                      </a:r>
                    </a:p>
                  </a:txBody>
                  <a:tcPr marL="36000" marR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2153773"/>
                  </a:ext>
                </a:extLst>
              </a:tr>
            </a:tbl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2651BA9-BB0F-4283-93AF-1AFFE48752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53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1448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9856600" y="1233488"/>
            <a:ext cx="618455" cy="1800000"/>
            <a:chOff x="597712" y="2415605"/>
            <a:chExt cx="1076110" cy="3131998"/>
          </a:xfrm>
        </p:grpSpPr>
        <p:sp>
          <p:nvSpPr>
            <p:cNvPr id="10" name="等腰三角形 9"/>
            <p:cNvSpPr/>
            <p:nvPr/>
          </p:nvSpPr>
          <p:spPr>
            <a:xfrm rot="10800000">
              <a:off x="597712" y="2908359"/>
              <a:ext cx="1076110" cy="2639244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>
              <a:spLocks noChangeAspect="1"/>
            </p:cNvSpPr>
            <p:nvPr/>
          </p:nvSpPr>
          <p:spPr>
            <a:xfrm>
              <a:off x="648010" y="2415605"/>
              <a:ext cx="971992" cy="972000"/>
            </a:xfrm>
            <a:prstGeom prst="cube">
              <a:avLst/>
            </a:prstGeom>
            <a:gradFill>
              <a:gsLst>
                <a:gs pos="1000">
                  <a:schemeClr val="accent1">
                    <a:lumMod val="20000"/>
                    <a:lumOff val="80000"/>
                  </a:schemeClr>
                </a:gs>
                <a:gs pos="60000">
                  <a:schemeClr val="accent1">
                    <a:lumMod val="75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25400">
              <a:noFill/>
            </a:ln>
            <a:effectLst>
              <a:outerShdw blurRad="254000"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8511339" y="2023201"/>
            <a:ext cx="2027688" cy="6443998"/>
            <a:chOff x="935919" y="107043"/>
            <a:chExt cx="1818452" cy="5779044"/>
          </a:xfrm>
        </p:grpSpPr>
        <p:sp>
          <p:nvSpPr>
            <p:cNvPr id="4" name="等腰三角形 9"/>
            <p:cNvSpPr/>
            <p:nvPr/>
          </p:nvSpPr>
          <p:spPr>
            <a:xfrm rot="10800000">
              <a:off x="935919" y="1016252"/>
              <a:ext cx="1818452" cy="4869835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" name="椭圆 4"/>
            <p:cNvSpPr>
              <a:spLocks noChangeAspect="1"/>
            </p:cNvSpPr>
            <p:nvPr/>
          </p:nvSpPr>
          <p:spPr>
            <a:xfrm>
              <a:off x="942885" y="107043"/>
              <a:ext cx="1799994" cy="1800000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254000"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>
                <a:lnSpc>
                  <a:spcPct val="130000"/>
                </a:lnSpc>
                <a:defRPr/>
              </a:pPr>
              <a:r>
                <a:rPr lang="en-US" altLang="zh-CN" sz="72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cs typeface="+mn-ea"/>
                  <a:sym typeface="+mn-lt"/>
                </a:rPr>
                <a:t>05</a:t>
              </a:r>
              <a:endParaRPr lang="zh-CN" altLang="en-US" sz="4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>
            <a:grpSpLocks noChangeAspect="1"/>
          </p:cNvGrpSpPr>
          <p:nvPr/>
        </p:nvGrpSpPr>
        <p:grpSpPr>
          <a:xfrm>
            <a:off x="7732763" y="4924887"/>
            <a:ext cx="1194018" cy="3475167"/>
            <a:chOff x="597712" y="2415605"/>
            <a:chExt cx="1076110" cy="3131998"/>
          </a:xfrm>
        </p:grpSpPr>
        <p:sp>
          <p:nvSpPr>
            <p:cNvPr id="7" name="等腰三角形 9"/>
            <p:cNvSpPr/>
            <p:nvPr/>
          </p:nvSpPr>
          <p:spPr>
            <a:xfrm rot="10800000">
              <a:off x="597712" y="2908359"/>
              <a:ext cx="1076110" cy="2639244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" name="椭圆 7"/>
            <p:cNvSpPr>
              <a:spLocks noChangeAspect="1"/>
            </p:cNvSpPr>
            <p:nvPr/>
          </p:nvSpPr>
          <p:spPr>
            <a:xfrm>
              <a:off x="648010" y="2415605"/>
              <a:ext cx="971992" cy="972000"/>
            </a:xfrm>
            <a:prstGeom prst="cube">
              <a:avLst/>
            </a:prstGeom>
            <a:gradFill>
              <a:gsLst>
                <a:gs pos="1000">
                  <a:schemeClr val="accent1">
                    <a:lumMod val="20000"/>
                    <a:lumOff val="80000"/>
                  </a:schemeClr>
                </a:gs>
                <a:gs pos="60000">
                  <a:schemeClr val="accent1">
                    <a:lumMod val="75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25400">
              <a:noFill/>
            </a:ln>
            <a:effectLst>
              <a:outerShdw blurRad="254000"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>
            <a:grpSpLocks noChangeAspect="1"/>
          </p:cNvGrpSpPr>
          <p:nvPr/>
        </p:nvGrpSpPr>
        <p:grpSpPr>
          <a:xfrm>
            <a:off x="10232349" y="4431190"/>
            <a:ext cx="618455" cy="1800000"/>
            <a:chOff x="597712" y="2415605"/>
            <a:chExt cx="1076110" cy="3131998"/>
          </a:xfrm>
        </p:grpSpPr>
        <p:sp>
          <p:nvSpPr>
            <p:cNvPr id="13" name="等腰三角形 9"/>
            <p:cNvSpPr/>
            <p:nvPr/>
          </p:nvSpPr>
          <p:spPr>
            <a:xfrm rot="10800000">
              <a:off x="597712" y="2908359"/>
              <a:ext cx="1076110" cy="2639244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4" name="椭圆 13"/>
            <p:cNvSpPr>
              <a:spLocks noChangeAspect="1"/>
            </p:cNvSpPr>
            <p:nvPr/>
          </p:nvSpPr>
          <p:spPr>
            <a:xfrm>
              <a:off x="648010" y="2415605"/>
              <a:ext cx="971992" cy="972000"/>
            </a:xfrm>
            <a:prstGeom prst="cube">
              <a:avLst/>
            </a:prstGeom>
            <a:gradFill>
              <a:gsLst>
                <a:gs pos="1000">
                  <a:schemeClr val="accent4">
                    <a:lumMod val="20000"/>
                    <a:lumOff val="80000"/>
                  </a:schemeClr>
                </a:gs>
                <a:gs pos="60000">
                  <a:schemeClr val="accent3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  <a:ln w="25400">
              <a:noFill/>
            </a:ln>
            <a:effectLst>
              <a:outerShdw blurRad="254000"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6785058" y="2075338"/>
            <a:ext cx="1150325" cy="3348000"/>
            <a:chOff x="597712" y="2415605"/>
            <a:chExt cx="1076110" cy="3131998"/>
          </a:xfrm>
        </p:grpSpPr>
        <p:sp>
          <p:nvSpPr>
            <p:cNvPr id="16" name="等腰三角形 9"/>
            <p:cNvSpPr/>
            <p:nvPr/>
          </p:nvSpPr>
          <p:spPr>
            <a:xfrm rot="10800000">
              <a:off x="597712" y="2908359"/>
              <a:ext cx="1076110" cy="2639244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648010" y="2415605"/>
              <a:ext cx="971992" cy="972000"/>
            </a:xfrm>
            <a:prstGeom prst="cube">
              <a:avLst/>
            </a:prstGeom>
            <a:gradFill>
              <a:gsLst>
                <a:gs pos="1000">
                  <a:schemeClr val="accent4">
                    <a:lumMod val="20000"/>
                    <a:lumOff val="80000"/>
                  </a:schemeClr>
                </a:gs>
                <a:gs pos="60000">
                  <a:schemeClr val="accent3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  <a:ln w="25400">
              <a:noFill/>
            </a:ln>
            <a:effectLst>
              <a:outerShdw blurRad="254000"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1134673" y="2340000"/>
            <a:ext cx="2981907" cy="584775"/>
          </a:xfrm>
          <a:prstGeom prst="rect">
            <a:avLst/>
          </a:prstGeom>
          <a:noFill/>
          <a:effectLst>
            <a:outerShdw dist="25400" dir="5400000" algn="t" rotWithShape="0">
              <a:schemeClr val="bg1">
                <a:alpha val="40000"/>
              </a:schemeClr>
            </a:outerShdw>
          </a:effectLst>
        </p:spPr>
        <p:txBody>
          <a:bodyPr wrap="none" rtlCol="0" anchor="b" anchorCtr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accent1">
                    <a:lumMod val="75000"/>
                  </a:schemeClr>
                </a:solidFill>
                <a:effectLst>
                  <a:innerShdw blurRad="127000" dist="63500" dir="16200000">
                    <a:prstClr val="black">
                      <a:alpha val="50000"/>
                    </a:prstClr>
                  </a:innerShdw>
                </a:effectLst>
                <a:latin typeface="微软雅黑"/>
                <a:ea typeface="微软雅黑"/>
              </a:defRPr>
            </a:lvl1pPr>
          </a:lstStyle>
          <a:p>
            <a:r>
              <a:rPr lang="en-US" altLang="zh-CN" sz="3200" dirty="0">
                <a:solidFill>
                  <a:srgbClr val="0050AA"/>
                </a:solidFill>
              </a:rPr>
              <a:t>7.5 </a:t>
            </a:r>
            <a:r>
              <a:rPr lang="zh-CN" altLang="en-US" sz="3200" dirty="0">
                <a:solidFill>
                  <a:srgbClr val="0050AA"/>
                </a:solidFill>
              </a:rPr>
              <a:t>关系</a:t>
            </a:r>
            <a:r>
              <a:rPr lang="zh-CN" altLang="en-US" sz="3200" dirty="0">
                <a:solidFill>
                  <a:schemeClr val="tx1"/>
                </a:solidFill>
              </a:rPr>
              <a:t>的闭包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1134673" y="3060000"/>
            <a:ext cx="6120000" cy="36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rgbClr val="FF3300"/>
              </a:gs>
              <a:gs pos="0">
                <a:schemeClr val="bg1"/>
              </a:gs>
              <a:gs pos="99057">
                <a:schemeClr val="bg1"/>
              </a:gs>
              <a:gs pos="60000">
                <a:schemeClr val="accent2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0AA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34673" y="3168000"/>
            <a:ext cx="43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闭包的定义</a:t>
            </a:r>
            <a:endParaRPr lang="en-US" altLang="zh-CN" sz="240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34673" y="3636000"/>
            <a:ext cx="43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闭包的构造方法</a:t>
            </a:r>
            <a:endParaRPr lang="en-US" altLang="zh-CN" sz="240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134673" y="4104000"/>
            <a:ext cx="43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闭包的性质</a:t>
            </a:r>
            <a:endParaRPr lang="en-US" altLang="zh-CN" sz="240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第</a:t>
            </a:r>
            <a:r>
              <a:rPr lang="en-US" altLang="zh-CN" dirty="0"/>
              <a:t>7</a:t>
            </a:r>
            <a:r>
              <a:rPr lang="zh-CN" altLang="en-US" dirty="0"/>
              <a:t>讲 二元关系</a:t>
            </a:r>
          </a:p>
        </p:txBody>
      </p:sp>
      <p:sp>
        <p:nvSpPr>
          <p:cNvPr id="18" name="灯片编号占位符 17">
            <a:extLst>
              <a:ext uri="{FF2B5EF4-FFF2-40B4-BE49-F238E27FC236}">
                <a16:creationId xmlns:a16="http://schemas.microsoft.com/office/drawing/2014/main" id="{99B0F9EB-C045-48B7-B5EA-8E1155486F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54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75462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 animBg="1"/>
      <p:bldP spid="27" grpId="0"/>
      <p:bldP spid="28" grpId="0"/>
      <p:bldP spid="2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516000" y="1008000"/>
            <a:ext cx="11160000" cy="3077766"/>
          </a:xfrm>
        </p:spPr>
        <p:txBody>
          <a:bodyPr/>
          <a:lstStyle/>
          <a:p>
            <a:r>
              <a:rPr lang="zh-CN" altLang="en-US" dirty="0"/>
              <a:t>定义</a:t>
            </a:r>
            <a:r>
              <a:rPr lang="en-US" altLang="zh-CN" dirty="0"/>
              <a:t>7.14 </a:t>
            </a:r>
            <a:r>
              <a:rPr lang="zh-CN" altLang="en-US" dirty="0"/>
              <a:t>设</a:t>
            </a:r>
            <a:r>
              <a:rPr lang="en-US" altLang="zh-CN" dirty="0"/>
              <a:t>R</a:t>
            </a:r>
            <a:r>
              <a:rPr lang="zh-CN" altLang="en-US" dirty="0"/>
              <a:t>是非空集合</a:t>
            </a:r>
            <a:r>
              <a:rPr lang="en-US" altLang="zh-CN" dirty="0"/>
              <a:t>A</a:t>
            </a:r>
            <a:r>
              <a:rPr lang="zh-CN" altLang="en-US" dirty="0"/>
              <a:t>上的关系</a:t>
            </a:r>
            <a:r>
              <a:rPr lang="en-US" altLang="zh-CN" dirty="0"/>
              <a:t>, R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自反</a:t>
            </a:r>
            <a:r>
              <a:rPr lang="en-US" altLang="zh-CN" dirty="0"/>
              <a:t>(</a:t>
            </a:r>
            <a:r>
              <a:rPr lang="zh-CN" altLang="en-US" dirty="0"/>
              <a:t>对称</a:t>
            </a:r>
            <a:r>
              <a:rPr lang="en-US" altLang="zh-CN" dirty="0"/>
              <a:t>, </a:t>
            </a:r>
            <a:r>
              <a:rPr lang="zh-CN" altLang="en-US" dirty="0"/>
              <a:t>传递</a:t>
            </a:r>
            <a:r>
              <a:rPr lang="en-US" altLang="zh-CN" dirty="0"/>
              <a:t>)</a:t>
            </a:r>
            <a:r>
              <a:rPr lang="zh-CN" altLang="en-US" dirty="0">
                <a:solidFill>
                  <a:srgbClr val="FF0000"/>
                </a:solidFill>
              </a:rPr>
              <a:t>闭包</a:t>
            </a:r>
            <a:r>
              <a:rPr lang="zh-CN" altLang="en-US" dirty="0"/>
              <a:t>是</a:t>
            </a:r>
            <a:r>
              <a:rPr lang="en-US" altLang="zh-CN" dirty="0"/>
              <a:t>A</a:t>
            </a:r>
            <a:r>
              <a:rPr lang="zh-CN" altLang="en-US" dirty="0"/>
              <a:t>上的关系</a:t>
            </a:r>
            <a:r>
              <a:rPr lang="en-US" altLang="zh-CN" dirty="0"/>
              <a:t>R</a:t>
            </a:r>
            <a:r>
              <a:rPr lang="en-US" altLang="zh-CN" dirty="0">
                <a:sym typeface="Symbol" panose="05050102010706020507" pitchFamily="18" charset="2"/>
              </a:rPr>
              <a:t></a:t>
            </a:r>
            <a:r>
              <a:rPr lang="en-US" altLang="zh-CN" dirty="0"/>
              <a:t>, </a:t>
            </a:r>
            <a:r>
              <a:rPr lang="zh-CN" altLang="en-US" dirty="0"/>
              <a:t>使得</a:t>
            </a:r>
            <a:r>
              <a:rPr lang="en-US" altLang="zh-CN" dirty="0"/>
              <a:t>R</a:t>
            </a:r>
            <a:r>
              <a:rPr lang="en-US" altLang="zh-CN" dirty="0">
                <a:sym typeface="Symbol" panose="05050102010706020507" pitchFamily="18" charset="2"/>
              </a:rPr>
              <a:t></a:t>
            </a:r>
            <a:r>
              <a:rPr lang="zh-CN" altLang="en-US" dirty="0"/>
              <a:t>满足以下条件：</a:t>
            </a:r>
          </a:p>
          <a:p>
            <a:pPr lvl="1"/>
            <a:r>
              <a:rPr lang="en-US" altLang="zh-CN" dirty="0"/>
              <a:t>(1) R</a:t>
            </a:r>
            <a:r>
              <a:rPr lang="en-US" altLang="zh-CN" dirty="0">
                <a:sym typeface="Symbol" panose="05050102010706020507" pitchFamily="18" charset="2"/>
              </a:rPr>
              <a:t></a:t>
            </a:r>
            <a:r>
              <a:rPr lang="zh-CN" altLang="en-US" dirty="0"/>
              <a:t>是自反的</a:t>
            </a:r>
            <a:r>
              <a:rPr lang="en-US" altLang="zh-CN" dirty="0"/>
              <a:t>(</a:t>
            </a:r>
            <a:r>
              <a:rPr lang="zh-CN" altLang="en-US" dirty="0"/>
              <a:t>对称的</a:t>
            </a:r>
            <a:r>
              <a:rPr lang="en-US" altLang="zh-CN" dirty="0"/>
              <a:t>, </a:t>
            </a:r>
            <a:r>
              <a:rPr lang="zh-CN" altLang="en-US" dirty="0"/>
              <a:t>传递的</a:t>
            </a:r>
            <a:r>
              <a:rPr lang="en-US" altLang="zh-CN" dirty="0"/>
              <a:t>) ;</a:t>
            </a:r>
          </a:p>
          <a:p>
            <a:pPr lvl="1"/>
            <a:r>
              <a:rPr lang="en-US" altLang="zh-CN" dirty="0"/>
              <a:t>(2) R</a:t>
            </a:r>
            <a:r>
              <a:rPr lang="en-US" altLang="zh-CN" dirty="0">
                <a:sym typeface="Symbol" panose="05050102010706020507" pitchFamily="18" charset="2"/>
              </a:rPr>
              <a:t></a:t>
            </a:r>
            <a:r>
              <a:rPr lang="en-US" altLang="zh-CN" dirty="0"/>
              <a:t>R</a:t>
            </a:r>
            <a:r>
              <a:rPr lang="en-US" altLang="zh-CN" dirty="0">
                <a:sym typeface="Symbol" panose="05050102010706020507" pitchFamily="18" charset="2"/>
              </a:rPr>
              <a:t> ;</a:t>
            </a:r>
            <a:endParaRPr lang="en-US" altLang="zh-CN" dirty="0"/>
          </a:p>
          <a:p>
            <a:pPr lvl="1"/>
            <a:r>
              <a:rPr lang="en-US" altLang="zh-CN" dirty="0"/>
              <a:t>(3) </a:t>
            </a:r>
            <a:r>
              <a:rPr lang="zh-CN" altLang="en-US" dirty="0"/>
              <a:t>对</a:t>
            </a:r>
            <a:r>
              <a:rPr lang="en-US" altLang="zh-CN" dirty="0"/>
              <a:t>A</a:t>
            </a:r>
            <a:r>
              <a:rPr lang="zh-CN" altLang="en-US" dirty="0"/>
              <a:t>上任何包含</a:t>
            </a:r>
            <a:r>
              <a:rPr lang="en-US" altLang="zh-CN" dirty="0"/>
              <a:t>R</a:t>
            </a:r>
            <a:r>
              <a:rPr lang="zh-CN" altLang="en-US" dirty="0"/>
              <a:t>的自反</a:t>
            </a:r>
            <a:r>
              <a:rPr lang="en-US" altLang="zh-CN" dirty="0"/>
              <a:t>(</a:t>
            </a:r>
            <a:r>
              <a:rPr lang="zh-CN" altLang="en-US" dirty="0"/>
              <a:t>对称</a:t>
            </a:r>
            <a:r>
              <a:rPr lang="en-US" altLang="zh-CN" dirty="0"/>
              <a:t>, </a:t>
            </a:r>
            <a:r>
              <a:rPr lang="zh-CN" altLang="en-US" dirty="0"/>
              <a:t>传递</a:t>
            </a:r>
            <a:r>
              <a:rPr lang="en-US" altLang="zh-CN" dirty="0"/>
              <a:t>)</a:t>
            </a:r>
            <a:r>
              <a:rPr lang="zh-CN" altLang="en-US" dirty="0"/>
              <a:t>关系</a:t>
            </a:r>
            <a:r>
              <a:rPr lang="en-US" altLang="zh-CN" dirty="0"/>
              <a:t>R</a:t>
            </a:r>
            <a:r>
              <a:rPr lang="en-US" altLang="zh-CN" dirty="0">
                <a:sym typeface="Symbol" panose="05050102010706020507" pitchFamily="18" charset="2"/>
              </a:rPr>
              <a:t></a:t>
            </a:r>
            <a:r>
              <a:rPr lang="en-US" altLang="zh-CN" dirty="0"/>
              <a:t> </a:t>
            </a:r>
            <a:r>
              <a:rPr lang="zh-CN" altLang="en-US" dirty="0"/>
              <a:t>有</a:t>
            </a:r>
            <a:r>
              <a:rPr lang="en-US" altLang="zh-CN" dirty="0"/>
              <a:t>R</a:t>
            </a:r>
            <a:r>
              <a:rPr lang="en-US" altLang="zh-CN" dirty="0">
                <a:sym typeface="Symbol" panose="05050102010706020507" pitchFamily="18" charset="2"/>
              </a:rPr>
              <a:t></a:t>
            </a:r>
            <a:r>
              <a:rPr lang="en-US" altLang="zh-CN" dirty="0"/>
              <a:t>R</a:t>
            </a:r>
            <a:r>
              <a:rPr lang="en-US" altLang="zh-CN" dirty="0">
                <a:sym typeface="Symbol" panose="05050102010706020507" pitchFamily="18" charset="2"/>
              </a:rPr>
              <a:t> .</a:t>
            </a:r>
            <a:endParaRPr lang="en-US" altLang="zh-CN" dirty="0"/>
          </a:p>
          <a:p>
            <a:r>
              <a:rPr lang="en-US" altLang="zh-CN" dirty="0"/>
              <a:t>R</a:t>
            </a:r>
            <a:r>
              <a:rPr lang="zh-CN" altLang="en-US" dirty="0"/>
              <a:t>的自反闭包记作</a:t>
            </a:r>
            <a:r>
              <a:rPr lang="en-US" altLang="zh-CN" dirty="0">
                <a:solidFill>
                  <a:srgbClr val="FF0000"/>
                </a:solidFill>
              </a:rPr>
              <a:t>r(R)</a:t>
            </a:r>
            <a:r>
              <a:rPr lang="en-US" altLang="zh-CN" dirty="0"/>
              <a:t>, </a:t>
            </a:r>
            <a:r>
              <a:rPr lang="zh-CN" altLang="en-US" dirty="0"/>
              <a:t>对称闭包记作</a:t>
            </a:r>
            <a:r>
              <a:rPr lang="en-US" altLang="zh-CN" dirty="0">
                <a:solidFill>
                  <a:srgbClr val="FF0000"/>
                </a:solidFill>
              </a:rPr>
              <a:t>s(R)</a:t>
            </a:r>
            <a:r>
              <a:rPr lang="en-US" altLang="zh-CN" dirty="0"/>
              <a:t>, </a:t>
            </a:r>
            <a:r>
              <a:rPr lang="zh-CN" altLang="en-US" dirty="0"/>
              <a:t>传递闭包记作</a:t>
            </a:r>
            <a:r>
              <a:rPr lang="en-US" altLang="zh-CN" dirty="0">
                <a:solidFill>
                  <a:srgbClr val="FF0000"/>
                </a:solidFill>
              </a:rPr>
              <a:t>t(R)</a:t>
            </a:r>
            <a:r>
              <a:rPr lang="en-US" altLang="zh-CN" dirty="0"/>
              <a:t>. 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一、闭包的定义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7.5 </a:t>
            </a:r>
            <a:r>
              <a:rPr lang="zh-CN" altLang="en-US" dirty="0"/>
              <a:t>关系的闭包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6854FE5-84C5-48E3-8A90-DDDEC05236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55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196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5270354"/>
              </a:xfrm>
            </p:spPr>
            <p:txBody>
              <a:bodyPr/>
              <a:lstStyle/>
              <a:p>
                <a:r>
                  <a:rPr lang="zh-CN" altLang="en-US" dirty="0"/>
                  <a:t>定理</a:t>
                </a:r>
                <a:r>
                  <a:rPr lang="en-US" altLang="zh-CN" dirty="0"/>
                  <a:t>7.10  </a:t>
                </a:r>
                <a:r>
                  <a:rPr lang="zh-CN" altLang="en-US" dirty="0"/>
                  <a:t>设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为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上的关系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则有</a:t>
                </a:r>
              </a:p>
              <a:p>
                <a:pPr lvl="1"/>
                <a:r>
                  <a:rPr lang="en-US" altLang="zh-CN" dirty="0"/>
                  <a:t>(1) r(R)=R∪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altLang="zh-CN" dirty="0"/>
                  <a:t> ;</a:t>
                </a:r>
              </a:p>
              <a:p>
                <a:pPr lvl="1"/>
                <a:r>
                  <a:rPr lang="en-US" altLang="zh-CN" dirty="0"/>
                  <a:t>(2) s(R)=R∪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altLang="zh-CN" dirty="0"/>
                  <a:t> ;</a:t>
                </a:r>
              </a:p>
              <a:p>
                <a:pPr lvl="1"/>
                <a:r>
                  <a:rPr lang="en-US" altLang="zh-CN" dirty="0"/>
                  <a:t>(3) t(R)=R∪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dirty="0"/>
                  <a:t>∪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altLang="zh-CN" dirty="0"/>
                  <a:t>∪…</a:t>
                </a:r>
              </a:p>
              <a:p>
                <a:pPr lvl="2"/>
                <a:r>
                  <a:rPr lang="zh-CN" altLang="en-US" dirty="0"/>
                  <a:t>说明：对有穷集</a:t>
                </a:r>
                <a:r>
                  <a:rPr lang="en-US" altLang="zh-CN" b="1" dirty="0"/>
                  <a:t>A(|A|=n)</a:t>
                </a:r>
                <a:r>
                  <a:rPr lang="zh-CN" altLang="en-US" dirty="0"/>
                  <a:t>上的关系</a:t>
                </a:r>
                <a:r>
                  <a:rPr lang="en-US" altLang="zh-CN" dirty="0"/>
                  <a:t>, </a:t>
                </a:r>
                <a:r>
                  <a:rPr lang="en-US" altLang="zh-CN" b="1" dirty="0"/>
                  <a:t>(3)</a:t>
                </a:r>
                <a:r>
                  <a:rPr lang="zh-CN" altLang="en-US" dirty="0"/>
                  <a:t>中的并最多不超过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𝐧</m:t>
                        </m:r>
                      </m:sup>
                    </m:sSup>
                  </m:oMath>
                </a14:m>
                <a:r>
                  <a:rPr lang="en-US" altLang="zh-CN" dirty="0"/>
                  <a:t> .</a:t>
                </a:r>
              </a:p>
              <a:p>
                <a:pPr>
                  <a:spcBef>
                    <a:spcPts val="1200"/>
                  </a:spcBef>
                </a:pPr>
                <a:r>
                  <a:rPr lang="zh-CN" altLang="en-US" dirty="0"/>
                  <a:t>证明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 </a:t>
                </a:r>
                <a:r>
                  <a:rPr lang="en-US" altLang="zh-CN" b="1" dirty="0"/>
                  <a:t>(1) r(R)=R∪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720000" lvl="1" indent="0">
                  <a:buNone/>
                </a:pPr>
                <a:r>
                  <a:rPr lang="zh-CN" altLang="en-US" dirty="0"/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sub>
                    </m:sSub>
                  </m:oMath>
                </a14:m>
                <a:r>
                  <a:rPr lang="en-US" altLang="zh-CN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>
                    <a:sym typeface="Symbol" panose="05050102010706020507" pitchFamily="18" charset="2"/>
                  </a:rPr>
                  <a:t> </a:t>
                </a:r>
                <a:r>
                  <a:rPr lang="en-US" altLang="zh-CN" dirty="0"/>
                  <a:t>R∪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zh-CN" altLang="en-US" dirty="0"/>
                  <a:t>知 </a:t>
                </a:r>
                <a:r>
                  <a:rPr lang="en-US" altLang="zh-CN" dirty="0"/>
                  <a:t>R∪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zh-CN" altLang="en-US" dirty="0"/>
                  <a:t>是自反的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且满足</a:t>
                </a:r>
                <a:r>
                  <a:rPr lang="en-US" altLang="zh-CN" dirty="0"/>
                  <a:t>R</a:t>
                </a:r>
                <a:r>
                  <a:rPr lang="en-US" altLang="zh-CN" dirty="0">
                    <a:sym typeface="Symbol" panose="05050102010706020507" pitchFamily="18" charset="2"/>
                  </a:rPr>
                  <a:t></a:t>
                </a:r>
                <a:r>
                  <a:rPr lang="en-US" altLang="zh-CN" dirty="0"/>
                  <a:t>R∪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altLang="zh-CN" dirty="0"/>
                  <a:t> .</a:t>
                </a:r>
              </a:p>
              <a:p>
                <a:pPr marL="720000" lvl="1" indent="0">
                  <a:buNone/>
                </a:pPr>
                <a:r>
                  <a:rPr lang="zh-CN" altLang="en-US" dirty="0"/>
                  <a:t>设</a:t>
                </a:r>
                <a:r>
                  <a:rPr lang="en-US" altLang="zh-CN" dirty="0"/>
                  <a:t>R</a:t>
                </a:r>
                <a:r>
                  <a:rPr lang="en-US" altLang="zh-CN" dirty="0">
                    <a:sym typeface="Symbol" panose="05050102010706020507" pitchFamily="18" charset="2"/>
                  </a:rPr>
                  <a:t>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是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上包含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的自反关系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则有</a:t>
                </a:r>
                <a:r>
                  <a:rPr lang="en-US" altLang="zh-CN" dirty="0"/>
                  <a:t>R</a:t>
                </a:r>
                <a:r>
                  <a:rPr lang="en-US" altLang="zh-CN" dirty="0">
                    <a:sym typeface="Symbol" panose="05050102010706020507" pitchFamily="18" charset="2"/>
                  </a:rPr>
                  <a:t></a:t>
                </a:r>
                <a:r>
                  <a:rPr lang="en-US" altLang="zh-CN" dirty="0"/>
                  <a:t>R</a:t>
                </a:r>
                <a:r>
                  <a:rPr lang="en-US" altLang="zh-CN" dirty="0">
                    <a:sym typeface="Symbol" panose="05050102010706020507" pitchFamily="18" charset="2"/>
                  </a:rPr>
                  <a:t>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𝐀</m:t>
                        </m:r>
                      </m:sub>
                    </m:sSub>
                  </m:oMath>
                </a14:m>
                <a:r>
                  <a:rPr lang="en-US" altLang="zh-CN" dirty="0">
                    <a:sym typeface="Symbol" panose="05050102010706020507" pitchFamily="18" charset="2"/>
                  </a:rPr>
                  <a:t></a:t>
                </a:r>
                <a:r>
                  <a:rPr lang="en-US" altLang="zh-CN" dirty="0"/>
                  <a:t>R</a:t>
                </a:r>
                <a:r>
                  <a:rPr lang="en-US" altLang="zh-CN" dirty="0">
                    <a:sym typeface="Symbol" panose="05050102010706020507" pitchFamily="18" charset="2"/>
                  </a:rPr>
                  <a:t></a:t>
                </a:r>
                <a:r>
                  <a:rPr lang="en-US" altLang="zh-CN" dirty="0"/>
                  <a:t> . </a:t>
                </a:r>
              </a:p>
              <a:p>
                <a:pPr marL="720000" lvl="1" indent="0">
                  <a:buNone/>
                </a:pPr>
                <a:r>
                  <a:rPr lang="zh-CN" altLang="en-US" dirty="0"/>
                  <a:t>从而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有</a:t>
                </a:r>
                <a:r>
                  <a:rPr lang="en-US" altLang="zh-CN" dirty="0"/>
                  <a:t>R∪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altLang="zh-CN" dirty="0">
                    <a:sym typeface="Symbol" panose="05050102010706020507" pitchFamily="18" charset="2"/>
                  </a:rPr>
                  <a:t></a:t>
                </a:r>
                <a:r>
                  <a:rPr lang="en-US" altLang="zh-CN" dirty="0"/>
                  <a:t>R</a:t>
                </a:r>
                <a:r>
                  <a:rPr lang="en-US" altLang="zh-CN" dirty="0">
                    <a:sym typeface="Symbol" panose="05050102010706020507" pitchFamily="18" charset="2"/>
                  </a:rPr>
                  <a:t>. </a:t>
                </a:r>
              </a:p>
              <a:p>
                <a:pPr marL="720000" lvl="1" indent="0">
                  <a:buNone/>
                </a:pPr>
                <a:r>
                  <a:rPr lang="zh-CN" altLang="en-US" dirty="0"/>
                  <a:t>综上</a:t>
                </a:r>
                <a:r>
                  <a:rPr lang="en-US" altLang="zh-CN" dirty="0"/>
                  <a:t>, R∪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zh-CN" altLang="en-US" dirty="0"/>
                  <a:t>满足闭包定义</a:t>
                </a:r>
                <a:r>
                  <a:rPr lang="en-US" altLang="zh-CN" dirty="0"/>
                  <a:t>. </a:t>
                </a:r>
                <a:r>
                  <a:rPr lang="zh-CN" altLang="en-US" dirty="0"/>
                  <a:t>所以</a:t>
                </a:r>
                <a:r>
                  <a:rPr lang="en-US" altLang="zh-CN"/>
                  <a:t>, r</a:t>
                </a:r>
                <a:r>
                  <a:rPr lang="en-US" altLang="zh-CN" dirty="0"/>
                  <a:t>(R)=R∪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altLang="zh-CN" dirty="0"/>
                  <a:t> .</a:t>
                </a: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5270354"/>
              </a:xfrm>
              <a:blipFill>
                <a:blip r:embed="rId2"/>
                <a:stretch>
                  <a:fillRect l="-1148" t="-1734" b="-2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一、闭包的定义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7.5 </a:t>
            </a:r>
            <a:r>
              <a:rPr lang="zh-CN" altLang="en-US" dirty="0"/>
              <a:t>关系的闭包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96547C5-D87F-4899-93F6-2994BE2064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56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768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5224187"/>
              </a:xfrm>
            </p:spPr>
            <p:txBody>
              <a:bodyPr/>
              <a:lstStyle/>
              <a:p>
                <a:r>
                  <a:rPr lang="zh-CN" altLang="en-US" dirty="0"/>
                  <a:t>定理</a:t>
                </a:r>
                <a:r>
                  <a:rPr lang="en-US" altLang="zh-CN" dirty="0"/>
                  <a:t>7.10  </a:t>
                </a:r>
                <a:r>
                  <a:rPr lang="zh-CN" altLang="en-US" dirty="0"/>
                  <a:t>设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为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上的关系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则有</a:t>
                </a:r>
              </a:p>
              <a:p>
                <a:pPr lvl="1"/>
                <a:r>
                  <a:rPr lang="en-US" altLang="zh-CN" dirty="0"/>
                  <a:t>(1) r(R)=R∪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altLang="zh-CN" dirty="0"/>
                  <a:t> ; (2) s(R)=R∪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altLang="zh-CN" dirty="0"/>
                  <a:t> ;</a:t>
                </a:r>
              </a:p>
              <a:p>
                <a:pPr lvl="1"/>
                <a:r>
                  <a:rPr lang="en-US" altLang="zh-CN" dirty="0"/>
                  <a:t>(3) t(R)=R∪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dirty="0"/>
                  <a:t>∪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altLang="zh-CN" dirty="0"/>
                  <a:t>∪…</a:t>
                </a:r>
              </a:p>
              <a:p>
                <a:r>
                  <a:rPr lang="zh-CN" altLang="en-US" dirty="0"/>
                  <a:t>证明</a:t>
                </a:r>
                <a:r>
                  <a:rPr lang="en-US" altLang="zh-CN" b="1" dirty="0"/>
                  <a:t>: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 (3) t(R)=R∪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b="1" dirty="0"/>
                  <a:t>∪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altLang="zh-CN" b="1" dirty="0"/>
                  <a:t>∪…</a:t>
                </a:r>
              </a:p>
              <a:p>
                <a:pPr lvl="1"/>
                <a:r>
                  <a:rPr lang="zh-CN" altLang="en-US" dirty="0"/>
                  <a:t>先证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R∪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∪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∪…</a:t>
                </a:r>
                <a:r>
                  <a:rPr lang="en-US" altLang="zh-CN" dirty="0">
                    <a:solidFill>
                      <a:srgbClr val="FF0000"/>
                    </a:solidFill>
                    <a:sym typeface="Symbol" panose="05050102010706020507" pitchFamily="18" charset="2"/>
                  </a:rPr>
                  <a:t>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t(R)</a:t>
                </a:r>
                <a:r>
                  <a:rPr lang="zh-CN" altLang="en-US" dirty="0"/>
                  <a:t>成立</a:t>
                </a:r>
                <a:r>
                  <a:rPr lang="en-US" altLang="zh-CN" dirty="0"/>
                  <a:t>.  </a:t>
                </a:r>
              </a:p>
              <a:p>
                <a:pPr lvl="1"/>
                <a:r>
                  <a:rPr lang="zh-CN" altLang="en-US" dirty="0"/>
                  <a:t>用归纳法证明对任意正整数</a:t>
                </a:r>
                <a:r>
                  <a:rPr lang="en-US" altLang="zh-CN" dirty="0"/>
                  <a:t>n, </a:t>
                </a:r>
                <a:r>
                  <a:rPr lang="zh-CN" altLang="en-US" dirty="0"/>
                  <a:t>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𝐧</m:t>
                        </m:r>
                      </m:sup>
                    </m:sSup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>
                    <a:sym typeface="Symbol" panose="05050102010706020507" pitchFamily="18" charset="2"/>
                  </a:rPr>
                  <a:t> </a:t>
                </a:r>
                <a:r>
                  <a:rPr lang="en-US" altLang="zh-CN" dirty="0"/>
                  <a:t>t(R).  </a:t>
                </a:r>
              </a:p>
              <a:p>
                <a:pPr marL="720000" lvl="1" indent="0">
                  <a:buNone/>
                </a:pPr>
                <a:r>
                  <a:rPr lang="en-US" altLang="zh-CN" dirty="0"/>
                  <a:t>n=1</a:t>
                </a:r>
                <a:r>
                  <a:rPr lang="zh-CN" altLang="en-US" dirty="0"/>
                  <a:t>时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altLang="zh-CN" dirty="0"/>
                  <a:t>=</a:t>
                </a:r>
                <a:r>
                  <a:rPr lang="en-US" altLang="zh-CN" dirty="0" err="1"/>
                  <a:t>R</a:t>
                </a:r>
                <a:r>
                  <a:rPr lang="en-US" altLang="zh-CN" dirty="0" err="1">
                    <a:sym typeface="Symbol" panose="05050102010706020507" pitchFamily="18" charset="2"/>
                  </a:rPr>
                  <a:t></a:t>
                </a:r>
                <a:r>
                  <a:rPr lang="en-US" altLang="zh-CN" dirty="0" err="1"/>
                  <a:t>t</a:t>
                </a:r>
                <a:r>
                  <a:rPr lang="en-US" altLang="zh-CN" dirty="0"/>
                  <a:t>(R);  </a:t>
                </a:r>
                <a:r>
                  <a:rPr lang="zh-CN" altLang="en-US" dirty="0"/>
                  <a:t>假设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𝐧</m:t>
                        </m:r>
                      </m:sup>
                    </m:sSup>
                  </m:oMath>
                </a14:m>
                <a:r>
                  <a:rPr lang="en-US" altLang="zh-CN" dirty="0">
                    <a:sym typeface="Symbol" panose="05050102010706020507" pitchFamily="18" charset="2"/>
                  </a:rPr>
                  <a:t></a:t>
                </a:r>
                <a:r>
                  <a:rPr lang="en-US" altLang="zh-CN" dirty="0" err="1"/>
                  <a:t>t</a:t>
                </a:r>
                <a:r>
                  <a:rPr lang="en-US" altLang="zh-CN" dirty="0"/>
                  <a:t>(R)</a:t>
                </a:r>
                <a:r>
                  <a:rPr lang="zh-CN" altLang="en-US" dirty="0"/>
                  <a:t>成立</a:t>
                </a:r>
                <a:r>
                  <a:rPr lang="en-US" altLang="zh-CN" dirty="0"/>
                  <a:t>,</a:t>
                </a:r>
              </a:p>
              <a:p>
                <a:pPr marL="720000" lvl="1" indent="0">
                  <a:buNone/>
                </a:pPr>
                <a:r>
                  <a:rPr lang="zh-CN" altLang="en-US" dirty="0"/>
                  <a:t>那么对任意的</a:t>
                </a:r>
                <a:r>
                  <a:rPr lang="en-US" altLang="zh-CN" dirty="0"/>
                  <a:t>&lt;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&gt;∈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𝐧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𝐧</m:t>
                        </m:r>
                      </m:sup>
                    </m:sSup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◦</a:t>
                </a:r>
                <a:r>
                  <a:rPr lang="en-US" altLang="zh-CN" dirty="0"/>
                  <a:t>R </a:t>
                </a:r>
                <a:r>
                  <a:rPr lang="en-US" altLang="zh-CN" dirty="0">
                    <a:sym typeface="Symbol" panose="05050102010706020507" pitchFamily="18" charset="2"/>
                  </a:rPr>
                  <a:t>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sym typeface="Symbol" panose="05050102010706020507" pitchFamily="18" charset="2"/>
                  </a:rPr>
                  <a:t></a:t>
                </a:r>
                <a:r>
                  <a:rPr lang="en-US" altLang="zh-CN" dirty="0"/>
                  <a:t>t(&lt;</a:t>
                </a:r>
                <a:r>
                  <a:rPr lang="en-US" altLang="zh-CN" dirty="0" err="1"/>
                  <a:t>x,t</a:t>
                </a:r>
                <a:r>
                  <a:rPr lang="en-US" altLang="zh-CN" dirty="0"/>
                  <a:t>&gt;∈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𝐧</m:t>
                        </m:r>
                      </m:sup>
                    </m:sSup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∧</a:t>
                </a:r>
                <a:r>
                  <a:rPr lang="en-US" altLang="zh-CN" dirty="0"/>
                  <a:t>&lt;</a:t>
                </a:r>
                <a:r>
                  <a:rPr lang="en-US" altLang="zh-CN" dirty="0" err="1"/>
                  <a:t>t,y</a:t>
                </a:r>
                <a:r>
                  <a:rPr lang="en-US" altLang="zh-CN" dirty="0"/>
                  <a:t>&gt;∈R)</a:t>
                </a:r>
              </a:p>
              <a:p>
                <a:pPr marL="720000" lvl="1" indent="0">
                  <a:buNone/>
                </a:pPr>
                <a:r>
                  <a:rPr lang="en-US" altLang="zh-CN" dirty="0">
                    <a:sym typeface="Symbol" panose="05050102010706020507" pitchFamily="18" charset="2"/>
                  </a:rPr>
                  <a:t></a:t>
                </a:r>
                <a:r>
                  <a:rPr lang="en-US" altLang="zh-CN" dirty="0"/>
                  <a:t>t (&lt;</a:t>
                </a:r>
                <a:r>
                  <a:rPr lang="en-US" altLang="zh-CN" dirty="0" err="1"/>
                  <a:t>x,t</a:t>
                </a:r>
                <a:r>
                  <a:rPr lang="en-US" altLang="zh-CN" dirty="0"/>
                  <a:t>&gt;∈t(R)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∧</a:t>
                </a:r>
                <a:r>
                  <a:rPr lang="en-US" altLang="zh-CN" dirty="0"/>
                  <a:t>&lt;</a:t>
                </a:r>
                <a:r>
                  <a:rPr lang="en-US" altLang="zh-CN" dirty="0" err="1"/>
                  <a:t>t,y</a:t>
                </a:r>
                <a:r>
                  <a:rPr lang="en-US" altLang="zh-CN" dirty="0"/>
                  <a:t>&gt;∈t(R)) </a:t>
                </a:r>
                <a:r>
                  <a:rPr lang="en-US" altLang="zh-CN" dirty="0">
                    <a:sym typeface="Symbol" panose="05050102010706020507" pitchFamily="18" charset="2"/>
                  </a:rPr>
                  <a:t></a:t>
                </a:r>
                <a:r>
                  <a:rPr lang="en-US" altLang="zh-CN" dirty="0"/>
                  <a:t> &lt;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&gt;∈t(R) </a:t>
                </a:r>
              </a:p>
              <a:p>
                <a:pPr lvl="1"/>
                <a:r>
                  <a:rPr lang="zh-CN" altLang="en-US" dirty="0"/>
                  <a:t>这就证明了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𝐧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altLang="zh-CN" dirty="0">
                    <a:sym typeface="Symbol" panose="05050102010706020507" pitchFamily="18" charset="2"/>
                  </a:rPr>
                  <a:t></a:t>
                </a:r>
                <a:r>
                  <a:rPr lang="en-US" altLang="zh-CN" dirty="0"/>
                  <a:t>t(R). </a:t>
                </a:r>
                <a:r>
                  <a:rPr lang="zh-CN" altLang="en-US" dirty="0"/>
                  <a:t>由归纳法命题得证</a:t>
                </a:r>
                <a:r>
                  <a:rPr lang="en-US" altLang="zh-CN" dirty="0"/>
                  <a:t> .</a:t>
                </a: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5224187"/>
              </a:xfrm>
              <a:blipFill>
                <a:blip r:embed="rId2"/>
                <a:stretch>
                  <a:fillRect l="-1148" t="-1750" b="-23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一、闭包的定义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7.5 </a:t>
            </a:r>
            <a:r>
              <a:rPr lang="zh-CN" altLang="en-US"/>
              <a:t>关系的闭包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E464370-FF80-4440-A967-EB55614B72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57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999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5224187"/>
              </a:xfrm>
            </p:spPr>
            <p:txBody>
              <a:bodyPr/>
              <a:lstStyle/>
              <a:p>
                <a:r>
                  <a:rPr lang="zh-CN" altLang="en-US" dirty="0"/>
                  <a:t>定理</a:t>
                </a:r>
                <a:r>
                  <a:rPr lang="en-US" altLang="zh-CN" dirty="0"/>
                  <a:t>7.10  </a:t>
                </a:r>
                <a:r>
                  <a:rPr lang="zh-CN" altLang="en-US" dirty="0"/>
                  <a:t>设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为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上的关系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则有</a:t>
                </a:r>
              </a:p>
              <a:p>
                <a:pPr lvl="1"/>
                <a:r>
                  <a:rPr lang="en-US" altLang="zh-CN" dirty="0"/>
                  <a:t>(1) r(R)=R∪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altLang="zh-CN" dirty="0"/>
                  <a:t> ; (2) s(R)=R∪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altLang="zh-CN" dirty="0"/>
                  <a:t> ;</a:t>
                </a:r>
              </a:p>
              <a:p>
                <a:pPr lvl="1"/>
                <a:r>
                  <a:rPr lang="en-US" altLang="zh-CN" dirty="0"/>
                  <a:t>(3) t(R)=R∪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dirty="0"/>
                  <a:t>∪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altLang="zh-CN" dirty="0"/>
                  <a:t>∪…</a:t>
                </a:r>
              </a:p>
              <a:p>
                <a:r>
                  <a:rPr lang="zh-CN" altLang="en-US" dirty="0"/>
                  <a:t>证明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 </a:t>
                </a:r>
                <a:r>
                  <a:rPr lang="en-US" altLang="zh-CN" b="1" dirty="0"/>
                  <a:t>(3) t(R)=R∪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b="1" dirty="0"/>
                  <a:t>∪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altLang="zh-CN" b="1" dirty="0"/>
                  <a:t>∪…</a:t>
                </a:r>
              </a:p>
              <a:p>
                <a:pPr lvl="1"/>
                <a:r>
                  <a:rPr lang="zh-CN" altLang="en-US" dirty="0"/>
                  <a:t>再证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t(R) </a:t>
                </a:r>
                <a:r>
                  <a:rPr lang="en-US" altLang="zh-CN" dirty="0">
                    <a:solidFill>
                      <a:srgbClr val="FF0000"/>
                    </a:solidFill>
                    <a:sym typeface="Symbol" panose="05050102010706020507" pitchFamily="18" charset="2"/>
                  </a:rPr>
                  <a:t>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R∪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∪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∪…</a:t>
                </a:r>
                <a:r>
                  <a:rPr lang="zh-CN" altLang="en-US" dirty="0"/>
                  <a:t>成立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为此只须证明</a:t>
                </a:r>
                <a:r>
                  <a:rPr lang="en-US" altLang="zh-CN" dirty="0"/>
                  <a:t>R∪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dirty="0"/>
                  <a:t>∪…</a:t>
                </a:r>
                <a:r>
                  <a:rPr lang="zh-CN" altLang="en-US" dirty="0"/>
                  <a:t>传递</a:t>
                </a:r>
                <a:r>
                  <a:rPr lang="en-US" altLang="zh-CN" dirty="0"/>
                  <a:t>. </a:t>
                </a:r>
              </a:p>
              <a:p>
                <a:pPr marL="936000" lvl="1" indent="0">
                  <a:buNone/>
                </a:pPr>
                <a:r>
                  <a:rPr lang="zh-CN" altLang="en-US" dirty="0"/>
                  <a:t>任取</a:t>
                </a:r>
                <a:r>
                  <a:rPr lang="en-US" altLang="zh-CN" dirty="0"/>
                  <a:t>&lt;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&gt;∈R∪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dirty="0"/>
                  <a:t>∪… 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∧ </a:t>
                </a:r>
                <a:r>
                  <a:rPr lang="en-US" altLang="zh-CN" dirty="0"/>
                  <a:t>&lt;</a:t>
                </a:r>
                <a:r>
                  <a:rPr lang="en-US" altLang="zh-CN" dirty="0" err="1"/>
                  <a:t>y,z</a:t>
                </a:r>
                <a:r>
                  <a:rPr lang="en-US" altLang="zh-CN" dirty="0"/>
                  <a:t>&gt;∈R∪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dirty="0"/>
                  <a:t>∪…</a:t>
                </a:r>
              </a:p>
              <a:p>
                <a:pPr marL="936000" lvl="1" indent="0">
                  <a:buNone/>
                </a:pPr>
                <a:r>
                  <a:rPr lang="en-US" altLang="zh-CN" dirty="0"/>
                  <a:t>    </a:t>
                </a:r>
                <a:r>
                  <a:rPr lang="en-US" altLang="zh-CN" dirty="0">
                    <a:sym typeface="Symbol" panose="05050102010706020507" pitchFamily="18" charset="2"/>
                  </a:rPr>
                  <a:t>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sym typeface="Symbol" panose="05050102010706020507" pitchFamily="18" charset="2"/>
                  </a:rPr>
                  <a:t></a:t>
                </a:r>
                <a:r>
                  <a:rPr lang="en-US" altLang="zh-CN" dirty="0"/>
                  <a:t>t (&lt;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&gt;∈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𝐭</m:t>
                        </m:r>
                      </m:sup>
                    </m:sSup>
                  </m:oMath>
                </a14:m>
                <a:r>
                  <a:rPr lang="en-US" altLang="zh-CN" dirty="0"/>
                  <a:t>)∧</a:t>
                </a:r>
                <a:r>
                  <a:rPr lang="en-US" altLang="zh-CN" dirty="0">
                    <a:sym typeface="Symbol" panose="05050102010706020507" pitchFamily="18" charset="2"/>
                  </a:rPr>
                  <a:t></a:t>
                </a:r>
                <a:r>
                  <a:rPr lang="en-US" altLang="zh-CN" dirty="0"/>
                  <a:t>s(&lt;</a:t>
                </a:r>
                <a:r>
                  <a:rPr lang="en-US" altLang="zh-CN" dirty="0" err="1"/>
                  <a:t>y,z</a:t>
                </a:r>
                <a:r>
                  <a:rPr lang="en-US" altLang="zh-CN" dirty="0"/>
                  <a:t>&gt;∈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𝐬</m:t>
                        </m:r>
                      </m:sup>
                    </m:sSup>
                  </m:oMath>
                </a14:m>
                <a:r>
                  <a:rPr lang="en-US" altLang="zh-CN" dirty="0"/>
                  <a:t>)</a:t>
                </a:r>
              </a:p>
              <a:p>
                <a:pPr marL="936000" lvl="1" indent="0">
                  <a:buNone/>
                </a:pPr>
                <a:r>
                  <a:rPr lang="en-US" altLang="zh-CN" dirty="0"/>
                  <a:t>    </a:t>
                </a:r>
                <a:r>
                  <a:rPr lang="en-US" altLang="zh-CN" dirty="0">
                    <a:sym typeface="Symbol" panose="05050102010706020507" pitchFamily="18" charset="2"/>
                  </a:rPr>
                  <a:t>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sym typeface="Symbol" panose="05050102010706020507" pitchFamily="18" charset="2"/>
                  </a:rPr>
                  <a:t></a:t>
                </a:r>
                <a:r>
                  <a:rPr lang="en-US" altLang="zh-CN" dirty="0"/>
                  <a:t>t </a:t>
                </a:r>
                <a:r>
                  <a:rPr lang="en-US" altLang="zh-CN" dirty="0">
                    <a:sym typeface="Symbol" panose="05050102010706020507" pitchFamily="18" charset="2"/>
                  </a:rPr>
                  <a:t></a:t>
                </a:r>
                <a:r>
                  <a:rPr lang="en-US" altLang="zh-CN" dirty="0"/>
                  <a:t>s (&lt;</a:t>
                </a:r>
                <a:r>
                  <a:rPr lang="en-US" altLang="zh-CN" dirty="0" err="1"/>
                  <a:t>x,z</a:t>
                </a:r>
                <a:r>
                  <a:rPr lang="en-US" altLang="zh-CN" dirty="0"/>
                  <a:t>&gt;∈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𝐭</m:t>
                        </m:r>
                      </m:sup>
                    </m:sSup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◦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𝐬</m:t>
                        </m:r>
                      </m:sup>
                    </m:sSup>
                  </m:oMath>
                </a14:m>
                <a:r>
                  <a:rPr lang="en-US" altLang="zh-CN" dirty="0"/>
                  <a:t> )  </a:t>
                </a:r>
                <a:r>
                  <a:rPr lang="en-US" altLang="zh-CN" dirty="0">
                    <a:sym typeface="Symbol" panose="05050102010706020507" pitchFamily="18" charset="2"/>
                  </a:rPr>
                  <a:t>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sym typeface="Symbol" panose="05050102010706020507" pitchFamily="18" charset="2"/>
                  </a:rPr>
                  <a:t></a:t>
                </a:r>
                <a:r>
                  <a:rPr lang="en-US" altLang="zh-CN" dirty="0"/>
                  <a:t>t </a:t>
                </a:r>
                <a:r>
                  <a:rPr lang="en-US" altLang="zh-CN" dirty="0">
                    <a:sym typeface="Symbol" panose="05050102010706020507" pitchFamily="18" charset="2"/>
                  </a:rPr>
                  <a:t></a:t>
                </a:r>
                <a:r>
                  <a:rPr lang="en-US" altLang="zh-CN" dirty="0"/>
                  <a:t>s (&lt;</a:t>
                </a:r>
                <a:r>
                  <a:rPr lang="en-US" altLang="zh-CN" dirty="0" err="1"/>
                  <a:t>x,z</a:t>
                </a:r>
                <a:r>
                  <a:rPr lang="en-US" altLang="zh-CN" dirty="0"/>
                  <a:t>&gt;∈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𝐭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𝐬</m:t>
                        </m:r>
                      </m:sup>
                    </m:sSup>
                  </m:oMath>
                </a14:m>
                <a:r>
                  <a:rPr lang="en-US" altLang="zh-CN" dirty="0"/>
                  <a:t>)</a:t>
                </a:r>
              </a:p>
              <a:p>
                <a:pPr marL="936000" lvl="1" indent="0">
                  <a:buNone/>
                </a:pPr>
                <a:r>
                  <a:rPr lang="en-US" altLang="zh-CN" dirty="0"/>
                  <a:t>    </a:t>
                </a:r>
                <a:r>
                  <a:rPr lang="en-US" altLang="zh-CN" dirty="0">
                    <a:sym typeface="Symbol" panose="05050102010706020507" pitchFamily="18" charset="2"/>
                  </a:rPr>
                  <a:t></a:t>
                </a:r>
                <a:r>
                  <a:rPr lang="en-US" altLang="zh-CN" dirty="0"/>
                  <a:t> &lt;</a:t>
                </a:r>
                <a:r>
                  <a:rPr lang="en-US" altLang="zh-CN" dirty="0" err="1"/>
                  <a:t>x,z</a:t>
                </a:r>
                <a:r>
                  <a:rPr lang="en-US" altLang="zh-CN" dirty="0"/>
                  <a:t>&gt;∈R∪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dirty="0"/>
                  <a:t>∪…</a:t>
                </a:r>
              </a:p>
              <a:p>
                <a:pPr marL="936000" lvl="1" indent="0">
                  <a:buNone/>
                </a:pPr>
                <a:r>
                  <a:rPr lang="zh-CN" altLang="en-US" dirty="0"/>
                  <a:t>因此</a:t>
                </a:r>
                <a:r>
                  <a:rPr lang="en-US" altLang="zh-CN" dirty="0"/>
                  <a:t>, R∪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dirty="0"/>
                  <a:t>∪…</a:t>
                </a:r>
                <a:r>
                  <a:rPr lang="zh-CN" altLang="en-US" dirty="0"/>
                  <a:t>是传递的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因而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t(R) </a:t>
                </a:r>
                <a:r>
                  <a:rPr lang="en-US" altLang="zh-CN" dirty="0">
                    <a:solidFill>
                      <a:srgbClr val="FF0000"/>
                    </a:solidFill>
                    <a:sym typeface="Symbol" panose="05050102010706020507" pitchFamily="18" charset="2"/>
                  </a:rPr>
                  <a:t>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R∪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∪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∪…</a:t>
                </a:r>
                <a:r>
                  <a:rPr lang="zh-CN" altLang="en-US" dirty="0"/>
                  <a:t>成立</a:t>
                </a:r>
                <a:r>
                  <a:rPr lang="en-US" altLang="zh-CN" dirty="0"/>
                  <a:t>.</a:t>
                </a: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5224187"/>
              </a:xfrm>
              <a:blipFill>
                <a:blip r:embed="rId2"/>
                <a:stretch>
                  <a:fillRect l="-1148" t="-1750" b="-23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一、闭包的定义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7.5 </a:t>
            </a:r>
            <a:r>
              <a:rPr lang="zh-CN" altLang="en-US"/>
              <a:t>关系的闭包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18E45FA-9542-45E5-B2CF-EC22EB3DFF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58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423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3338543"/>
              </a:xfrm>
            </p:spPr>
            <p:txBody>
              <a:bodyPr/>
              <a:lstStyle/>
              <a:p>
                <a:r>
                  <a:rPr lang="zh-CN" altLang="en-US" dirty="0"/>
                  <a:t>定理</a:t>
                </a:r>
                <a:r>
                  <a:rPr lang="en-US" altLang="zh-CN" dirty="0"/>
                  <a:t>7.10  </a:t>
                </a:r>
                <a:r>
                  <a:rPr lang="zh-CN" altLang="en-US" dirty="0"/>
                  <a:t>设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为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上的关系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则有</a:t>
                </a:r>
              </a:p>
              <a:p>
                <a:pPr lvl="1"/>
                <a:r>
                  <a:rPr lang="en-US" altLang="zh-CN" dirty="0"/>
                  <a:t>(1) r(R)=R∪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altLang="zh-CN" dirty="0"/>
                  <a:t> ; (2) s(R)=R∪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altLang="zh-CN" dirty="0"/>
                  <a:t> ;</a:t>
                </a:r>
              </a:p>
              <a:p>
                <a:pPr lvl="1"/>
                <a:r>
                  <a:rPr lang="en-US" altLang="zh-CN" dirty="0"/>
                  <a:t>(3) t(R)=R∪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dirty="0"/>
                  <a:t>∪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altLang="zh-CN" dirty="0"/>
                  <a:t>∪…</a:t>
                </a:r>
              </a:p>
              <a:p>
                <a:pPr>
                  <a:spcBef>
                    <a:spcPts val="1200"/>
                  </a:spcBef>
                </a:pPr>
                <a:r>
                  <a:rPr lang="zh-CN" altLang="en-US" dirty="0"/>
                  <a:t>推论 设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是有穷集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上的关系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则一定存在正整数</a:t>
                </a:r>
                <a:r>
                  <a:rPr lang="en-US" altLang="zh-CN" dirty="0"/>
                  <a:t>r, </a:t>
                </a:r>
                <a:r>
                  <a:rPr lang="zh-CN" altLang="en-US" dirty="0"/>
                  <a:t>使得</a:t>
                </a:r>
                <a:endParaRPr lang="en-US" altLang="zh-CN" dirty="0"/>
              </a:p>
              <a:p>
                <a:pPr marL="0" indent="0" algn="ctr">
                  <a:buNone/>
                </a:pPr>
                <a:r>
                  <a:rPr lang="en-US" altLang="zh-CN" b="1" dirty="0"/>
                  <a:t>t(R)=R∪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b="1" dirty="0"/>
                  <a:t>∪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altLang="zh-CN" b="1" dirty="0"/>
                  <a:t>∪…∪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𝐫</m:t>
                        </m:r>
                      </m:sup>
                    </m:sSup>
                  </m:oMath>
                </a14:m>
                <a:r>
                  <a:rPr lang="en-US" altLang="zh-CN" b="1" dirty="0"/>
                  <a:t> .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zh-CN" altLang="en-US" dirty="0"/>
                  <a:t>由定理</a:t>
                </a:r>
                <a:r>
                  <a:rPr lang="en-US" altLang="zh-CN" dirty="0"/>
                  <a:t>7.6</a:t>
                </a:r>
                <a:r>
                  <a:rPr lang="zh-CN" altLang="en-US" dirty="0"/>
                  <a:t>和定理</a:t>
                </a:r>
                <a:r>
                  <a:rPr lang="en-US" altLang="zh-CN" dirty="0"/>
                  <a:t>7.10(3)</a:t>
                </a:r>
                <a:r>
                  <a:rPr lang="zh-CN" altLang="en-US" dirty="0"/>
                  <a:t>可证此结论成立</a:t>
                </a:r>
                <a:r>
                  <a:rPr lang="en-US" altLang="zh-CN" dirty="0"/>
                  <a:t>.</a:t>
                </a: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3338543"/>
              </a:xfrm>
              <a:blipFill>
                <a:blip r:embed="rId2"/>
                <a:stretch>
                  <a:fillRect l="-1148" t="-2737" b="-40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一、闭包的定义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7.5 </a:t>
            </a:r>
            <a:r>
              <a:rPr lang="zh-CN" altLang="en-US"/>
              <a:t>关系的闭包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B6CF029-F502-455D-94DE-CC24784EF5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59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989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516000" y="1008000"/>
            <a:ext cx="11160000" cy="4216539"/>
          </a:xfrm>
        </p:spPr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有序对的定义</a:t>
            </a:r>
          </a:p>
          <a:p>
            <a:pPr lvl="1"/>
            <a:r>
              <a:rPr lang="zh-CN" altLang="en-US" dirty="0"/>
              <a:t>定义</a:t>
            </a:r>
            <a:r>
              <a:rPr lang="en-US" altLang="zh-CN" dirty="0"/>
              <a:t>7.1  </a:t>
            </a:r>
            <a:r>
              <a:rPr lang="zh-CN" altLang="en-US" dirty="0"/>
              <a:t>由两个元素</a:t>
            </a:r>
            <a:r>
              <a:rPr lang="en-US" altLang="zh-CN" dirty="0"/>
              <a:t>x</a:t>
            </a:r>
            <a:r>
              <a:rPr lang="zh-CN" altLang="en-US" dirty="0"/>
              <a:t>和</a:t>
            </a:r>
            <a:r>
              <a:rPr lang="en-US" altLang="zh-CN" dirty="0"/>
              <a:t>y</a:t>
            </a:r>
            <a:r>
              <a:rPr lang="zh-CN" altLang="en-US" dirty="0"/>
              <a:t>，按照一定的顺序组成的二元组称为</a:t>
            </a:r>
            <a:r>
              <a:rPr lang="zh-CN" altLang="en-US" dirty="0">
                <a:solidFill>
                  <a:srgbClr val="FF0000"/>
                </a:solidFill>
              </a:rPr>
              <a:t>有序对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rgbClr val="FF0000"/>
                </a:solidFill>
              </a:rPr>
              <a:t>序偶</a:t>
            </a:r>
            <a:r>
              <a:rPr lang="zh-CN" altLang="en-US" dirty="0"/>
              <a:t>，记作</a:t>
            </a:r>
            <a:r>
              <a:rPr lang="en-US" altLang="zh-CN" dirty="0"/>
              <a:t>&lt;</a:t>
            </a:r>
            <a:r>
              <a:rPr lang="en-US" altLang="zh-CN" dirty="0" err="1"/>
              <a:t>x,y</a:t>
            </a:r>
            <a:r>
              <a:rPr lang="en-US" altLang="zh-CN" dirty="0"/>
              <a:t>&gt;.</a:t>
            </a:r>
          </a:p>
          <a:p>
            <a:pPr>
              <a:spcBef>
                <a:spcPts val="1800"/>
              </a:spcBef>
            </a:pPr>
            <a:r>
              <a:rPr lang="en-US" altLang="zh-CN" dirty="0"/>
              <a:t>2. </a:t>
            </a:r>
            <a:r>
              <a:rPr lang="zh-CN" altLang="en-US" dirty="0"/>
              <a:t>有序对性质</a:t>
            </a:r>
            <a:endParaRPr lang="en-US" altLang="zh-CN" dirty="0"/>
          </a:p>
          <a:p>
            <a:pPr lvl="1"/>
            <a:r>
              <a:rPr lang="en-US" altLang="zh-CN" dirty="0"/>
              <a:t>(1) </a:t>
            </a:r>
            <a:r>
              <a:rPr lang="zh-CN" altLang="en-US" dirty="0">
                <a:solidFill>
                  <a:srgbClr val="FF0000"/>
                </a:solidFill>
              </a:rPr>
              <a:t>有序性</a:t>
            </a:r>
            <a:r>
              <a:rPr lang="zh-CN" altLang="en-US" dirty="0"/>
              <a:t>  </a:t>
            </a:r>
            <a:r>
              <a:rPr lang="en-US" altLang="zh-CN" dirty="0"/>
              <a:t>&lt;</a:t>
            </a:r>
            <a:r>
              <a:rPr lang="en-US" altLang="zh-CN" dirty="0" err="1"/>
              <a:t>x,y</a:t>
            </a:r>
            <a:r>
              <a:rPr lang="en-US" altLang="zh-CN" dirty="0"/>
              <a:t>&gt; </a:t>
            </a:r>
            <a:r>
              <a:rPr lang="en-US" altLang="zh-CN" dirty="0">
                <a:sym typeface="Symbol" panose="05050102010706020507" pitchFamily="18" charset="2"/>
              </a:rPr>
              <a:t> </a:t>
            </a:r>
            <a:r>
              <a:rPr lang="en-US" altLang="zh-CN" dirty="0"/>
              <a:t>&lt;</a:t>
            </a:r>
            <a:r>
              <a:rPr lang="en-US" altLang="zh-CN" dirty="0" err="1"/>
              <a:t>y,x</a:t>
            </a:r>
            <a:r>
              <a:rPr lang="en-US" altLang="zh-CN" dirty="0"/>
              <a:t>&gt; </a:t>
            </a:r>
            <a:r>
              <a:rPr lang="zh-CN" altLang="en-US" dirty="0"/>
              <a:t>（当</a:t>
            </a:r>
            <a:r>
              <a:rPr lang="en-US" altLang="zh-CN" dirty="0" err="1"/>
              <a:t>x</a:t>
            </a:r>
            <a:r>
              <a:rPr lang="en-US" altLang="zh-CN" dirty="0" err="1">
                <a:sym typeface="Symbol" panose="05050102010706020507" pitchFamily="18" charset="2"/>
              </a:rPr>
              <a:t></a:t>
            </a:r>
            <a:r>
              <a:rPr lang="en-US" altLang="zh-CN" dirty="0" err="1"/>
              <a:t>y</a:t>
            </a:r>
            <a:r>
              <a:rPr lang="zh-CN" altLang="en-US" dirty="0"/>
              <a:t>时）</a:t>
            </a:r>
            <a:endParaRPr lang="en-US" altLang="zh-CN" dirty="0"/>
          </a:p>
          <a:p>
            <a:pPr lvl="1"/>
            <a:r>
              <a:rPr lang="en-US" altLang="zh-CN" dirty="0"/>
              <a:t>(2) &lt;</a:t>
            </a:r>
            <a:r>
              <a:rPr lang="en-US" altLang="zh-CN" dirty="0" err="1"/>
              <a:t>x,y</a:t>
            </a:r>
            <a:r>
              <a:rPr lang="en-US" altLang="zh-CN" dirty="0"/>
              <a:t>&gt;</a:t>
            </a:r>
            <a:r>
              <a:rPr lang="zh-CN" altLang="en-US" dirty="0"/>
              <a:t>与</a:t>
            </a:r>
            <a:r>
              <a:rPr lang="en-US" altLang="zh-CN" dirty="0"/>
              <a:t>&lt;</a:t>
            </a:r>
            <a:r>
              <a:rPr lang="en-US" altLang="zh-CN" dirty="0" err="1"/>
              <a:t>u,v</a:t>
            </a:r>
            <a:r>
              <a:rPr lang="en-US" altLang="zh-CN" dirty="0"/>
              <a:t>&gt;</a:t>
            </a:r>
            <a:r>
              <a:rPr lang="zh-CN" altLang="en-US" dirty="0">
                <a:solidFill>
                  <a:srgbClr val="FF0000"/>
                </a:solidFill>
              </a:rPr>
              <a:t>相等的充分必要条件</a:t>
            </a:r>
            <a:r>
              <a:rPr lang="zh-CN" altLang="en-US" dirty="0"/>
              <a:t>是</a:t>
            </a:r>
            <a:endParaRPr lang="en-US" altLang="zh-CN" dirty="0"/>
          </a:p>
          <a:p>
            <a:pPr marL="216000" lvl="1" indent="0" algn="ctr">
              <a:buNone/>
            </a:pPr>
            <a:r>
              <a:rPr lang="en-US" altLang="zh-CN" dirty="0"/>
              <a:t>&lt;</a:t>
            </a:r>
            <a:r>
              <a:rPr lang="en-US" altLang="zh-CN" dirty="0" err="1"/>
              <a:t>x,y</a:t>
            </a:r>
            <a:r>
              <a:rPr lang="en-US" altLang="zh-CN" dirty="0"/>
              <a:t>&gt;=&lt;</a:t>
            </a:r>
            <a:r>
              <a:rPr lang="en-US" altLang="zh-CN" dirty="0" err="1"/>
              <a:t>u,v</a:t>
            </a:r>
            <a:r>
              <a:rPr lang="en-US" altLang="zh-CN" dirty="0"/>
              <a:t>&gt; </a:t>
            </a:r>
            <a:r>
              <a:rPr lang="en-US" altLang="zh-CN" dirty="0">
                <a:sym typeface="Symbol" panose="05050102010706020507" pitchFamily="18" charset="2"/>
              </a:rPr>
              <a:t></a:t>
            </a:r>
            <a:r>
              <a:rPr lang="en-US" altLang="zh-CN" dirty="0"/>
              <a:t> x=</a:t>
            </a:r>
            <a:r>
              <a:rPr lang="en-US" altLang="zh-CN" dirty="0" err="1"/>
              <a:t>u</a:t>
            </a:r>
            <a:r>
              <a:rPr lang="en-US" altLang="zh-CN" dirty="0" err="1">
                <a:sym typeface="Symbol" panose="05050102010706020507" pitchFamily="18" charset="2"/>
              </a:rPr>
              <a:t></a:t>
            </a:r>
            <a:r>
              <a:rPr lang="en-US" altLang="zh-CN" dirty="0" err="1"/>
              <a:t>y</a:t>
            </a:r>
            <a:r>
              <a:rPr lang="en-US" altLang="zh-CN" dirty="0"/>
              <a:t>=v. </a:t>
            </a:r>
          </a:p>
          <a:p>
            <a:pPr lvl="1"/>
            <a:r>
              <a:rPr lang="zh-CN" altLang="en-US" dirty="0"/>
              <a:t>可见</a:t>
            </a:r>
            <a:r>
              <a:rPr lang="en-US" altLang="zh-CN" dirty="0"/>
              <a:t>, </a:t>
            </a:r>
            <a:r>
              <a:rPr lang="zh-CN" altLang="en-US" dirty="0"/>
              <a:t>有序对不同于集合</a:t>
            </a:r>
            <a:r>
              <a:rPr lang="en-US" altLang="zh-CN" dirty="0"/>
              <a:t>.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一、有序对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7.1 </a:t>
            </a:r>
            <a:r>
              <a:rPr lang="zh-CN" altLang="en-US" dirty="0"/>
              <a:t>有序对和笛卡尔积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887C54C-021D-45FF-95EE-DBA9687E67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6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25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5004127"/>
              </a:xfrm>
            </p:spPr>
            <p:txBody>
              <a:bodyPr/>
              <a:lstStyle/>
              <a:p>
                <a:r>
                  <a:rPr lang="zh-CN" altLang="en-US" dirty="0"/>
                  <a:t>设关系</a:t>
                </a:r>
                <a:r>
                  <a:rPr lang="en-US" altLang="zh-CN" b="1" dirty="0"/>
                  <a:t>R, r(R), s(R), t(R)</a:t>
                </a:r>
                <a:r>
                  <a:rPr lang="zh-CN" altLang="en-US" dirty="0"/>
                  <a:t>的关系矩阵分别为</a:t>
                </a:r>
                <a14:m>
                  <m:oMath xmlns:m="http://schemas.openxmlformats.org/officeDocument/2006/math"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𝐌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𝐫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𝐬</m:t>
                        </m:r>
                      </m:sub>
                    </m:sSub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𝐭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则</a:t>
                </a:r>
                <a:endParaRPr lang="en-US" altLang="zh-CN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𝐫</m:t>
                        </m:r>
                      </m:sub>
                    </m:sSub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</a:rPr>
                      <m:t>𝐌</m:t>
                    </m:r>
                  </m:oMath>
                </a14:m>
                <a:r>
                  <a:rPr lang="en-US" altLang="zh-CN" dirty="0"/>
                  <a:t>+</a:t>
                </a:r>
                <a14:m>
                  <m:oMath xmlns:m="http://schemas.openxmlformats.org/officeDocument/2006/math">
                    <m:r>
                      <a:rPr lang="en-US" altLang="zh-CN" smtClean="0">
                        <a:latin typeface="Cambria Math" panose="02040503050406030204" pitchFamily="18" charset="0"/>
                      </a:rPr>
                      <m:t>𝐄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𝐬</m:t>
                        </m:r>
                      </m:sub>
                    </m:sSub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</a:rPr>
                      <m:t>𝐌</m:t>
                    </m:r>
                  </m:oMath>
                </a14:m>
                <a:r>
                  <a:rPr lang="en-US" altLang="zh-CN" dirty="0"/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p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𝐭</m:t>
                        </m:r>
                      </m:sub>
                    </m:sSub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</a:rPr>
                      <m:t>𝐌</m:t>
                    </m:r>
                  </m:oMath>
                </a14:m>
                <a:r>
                  <a:rPr lang="en-US" altLang="zh-CN" dirty="0"/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p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dirty="0"/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p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altLang="zh-CN" dirty="0"/>
                  <a:t>+…</a:t>
                </a:r>
              </a:p>
              <a:p>
                <a:pPr lvl="1"/>
                <a:r>
                  <a:rPr lang="zh-CN" altLang="en-US" dirty="0"/>
                  <a:t>其中</a:t>
                </a:r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𝐄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是单位矩阵</a:t>
                </a:r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</m:oMath>
                </a14:m>
                <a:r>
                  <a:rPr lang="zh-CN" altLang="en-US" dirty="0"/>
                  <a:t>是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</a:rPr>
                      <m:t>𝐌</m:t>
                    </m:r>
                  </m:oMath>
                </a14:m>
                <a:r>
                  <a:rPr lang="zh-CN" altLang="en-US" dirty="0"/>
                  <a:t>的转置矩阵，加法为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逻辑加</a:t>
                </a:r>
                <a:r>
                  <a:rPr lang="en-US" altLang="zh-CN" dirty="0"/>
                  <a:t>(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或</a:t>
                </a:r>
                <a:r>
                  <a:rPr lang="en-US" altLang="zh-CN" dirty="0"/>
                  <a:t>).</a:t>
                </a:r>
              </a:p>
              <a:p>
                <a:r>
                  <a:rPr lang="zh-CN" altLang="en-US" dirty="0"/>
                  <a:t>设关系</a:t>
                </a:r>
                <a:r>
                  <a:rPr lang="en-US" altLang="zh-CN" b="1" dirty="0"/>
                  <a:t>R, r(R), s(R), t(R)</a:t>
                </a:r>
                <a:r>
                  <a:rPr lang="zh-CN" altLang="en-US" dirty="0"/>
                  <a:t>的关系图分别记为</a:t>
                </a:r>
                <a14:m>
                  <m:oMath xmlns:m="http://schemas.openxmlformats.org/officeDocument/2006/math"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𝐆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 smtClean="0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𝐫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r>
                          <a:rPr lang="en-US" altLang="zh-CN" dirty="0" smtClean="0">
                            <a:latin typeface="Cambria Math" panose="02040503050406030204" pitchFamily="18" charset="0"/>
                          </a:rPr>
                          <m:t>𝐬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r>
                          <a:rPr lang="en-US" altLang="zh-CN" dirty="0" smtClean="0">
                            <a:latin typeface="Cambria Math" panose="02040503050406030204" pitchFamily="18" charset="0"/>
                          </a:rPr>
                          <m:t>𝐭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那么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𝐫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𝐬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𝐭</m:t>
                        </m:r>
                      </m:sub>
                    </m:sSub>
                  </m:oMath>
                </a14:m>
                <a:r>
                  <a:rPr lang="zh-CN" altLang="en-US" dirty="0"/>
                  <a:t>的顶点集与</a:t>
                </a:r>
                <a:r>
                  <a:rPr lang="en-US" altLang="zh-CN" b="1" dirty="0"/>
                  <a:t>G</a:t>
                </a:r>
                <a:r>
                  <a:rPr lang="zh-CN" altLang="en-US" dirty="0"/>
                  <a:t>的顶点集相等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且可以通过下述方法得到 </a:t>
                </a:r>
              </a:p>
              <a:p>
                <a:pPr lvl="1"/>
                <a:r>
                  <a:rPr lang="en-US" altLang="zh-CN" dirty="0"/>
                  <a:t>(1)</a:t>
                </a:r>
                <a:r>
                  <a:rPr lang="zh-CN" altLang="en-US" dirty="0"/>
                  <a:t>考察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的每个顶点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若没环就加一个环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得到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𝐫</m:t>
                        </m:r>
                      </m:sub>
                    </m:sSub>
                  </m:oMath>
                </a14:m>
                <a:r>
                  <a:rPr lang="en-US" altLang="zh-CN" dirty="0"/>
                  <a:t> ;  </a:t>
                </a:r>
              </a:p>
              <a:p>
                <a:pPr lvl="1"/>
                <a:r>
                  <a:rPr lang="en-US" altLang="zh-CN" dirty="0"/>
                  <a:t>(2)</a:t>
                </a:r>
                <a:r>
                  <a:rPr lang="zh-CN" altLang="en-US" dirty="0"/>
                  <a:t>考察</a:t>
                </a:r>
                <a:r>
                  <a:rPr lang="en-US" altLang="zh-CN" dirty="0"/>
                  <a:t>G </a:t>
                </a:r>
                <a:r>
                  <a:rPr lang="zh-CN" altLang="en-US" dirty="0"/>
                  <a:t>的每条边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若有一条</a:t>
                </a:r>
                <a:r>
                  <a:rPr lang="en-US" altLang="zh-CN" dirty="0"/>
                  <a:t>xi</a:t>
                </a:r>
                <a:r>
                  <a:rPr lang="zh-CN" altLang="en-US" dirty="0"/>
                  <a:t>到</a:t>
                </a:r>
                <a:r>
                  <a:rPr lang="en-US" altLang="zh-CN" dirty="0" err="1"/>
                  <a:t>xj</a:t>
                </a:r>
                <a:r>
                  <a:rPr lang="zh-CN" altLang="en-US" dirty="0"/>
                  <a:t>的单向边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且</a:t>
                </a:r>
                <a:r>
                  <a:rPr lang="en-US" altLang="zh-CN" dirty="0" err="1"/>
                  <a:t>i≠j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则在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中加一条</a:t>
                </a:r>
                <a:r>
                  <a:rPr lang="en-US" altLang="zh-CN" dirty="0" err="1"/>
                  <a:t>xj</a:t>
                </a:r>
                <a:r>
                  <a:rPr lang="zh-CN" altLang="en-US" dirty="0"/>
                  <a:t>到</a:t>
                </a:r>
                <a:r>
                  <a:rPr lang="en-US" altLang="zh-CN" dirty="0"/>
                  <a:t>xi</a:t>
                </a:r>
                <a:r>
                  <a:rPr lang="zh-CN" altLang="en-US" dirty="0"/>
                  <a:t>的反向边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得到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𝐬</m:t>
                        </m:r>
                      </m:sub>
                    </m:sSub>
                  </m:oMath>
                </a14:m>
                <a:r>
                  <a:rPr lang="en-US" altLang="zh-CN" dirty="0"/>
                  <a:t> ;</a:t>
                </a:r>
              </a:p>
              <a:p>
                <a:pPr lvl="1"/>
                <a:r>
                  <a:rPr lang="en-US" altLang="zh-CN" dirty="0"/>
                  <a:t>(3)</a:t>
                </a:r>
                <a:r>
                  <a:rPr lang="zh-CN" altLang="en-US" dirty="0"/>
                  <a:t>考察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的每个顶点</a:t>
                </a:r>
                <a:r>
                  <a:rPr lang="en-US" altLang="zh-CN" dirty="0"/>
                  <a:t>xi, </a:t>
                </a:r>
                <a:r>
                  <a:rPr lang="zh-CN" altLang="en-US" dirty="0"/>
                  <a:t>找</a:t>
                </a:r>
                <a:r>
                  <a:rPr lang="en-US" altLang="zh-CN" dirty="0"/>
                  <a:t>xi</a:t>
                </a:r>
                <a:r>
                  <a:rPr lang="zh-CN" altLang="en-US" dirty="0"/>
                  <a:t>可达的所有顶点</a:t>
                </a:r>
                <a:r>
                  <a:rPr lang="en-US" altLang="zh-CN" dirty="0" err="1"/>
                  <a:t>xj</a:t>
                </a:r>
                <a:r>
                  <a:rPr lang="en-US" altLang="zh-CN" dirty="0"/>
                  <a:t> (</a:t>
                </a:r>
                <a:r>
                  <a:rPr lang="zh-CN" altLang="en-US" dirty="0"/>
                  <a:t>允许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=j ), </a:t>
                </a:r>
                <a:r>
                  <a:rPr lang="zh-CN" altLang="en-US" dirty="0"/>
                  <a:t>如果没有从</a:t>
                </a:r>
                <a:r>
                  <a:rPr lang="en-US" altLang="zh-CN" dirty="0"/>
                  <a:t>xi </a:t>
                </a:r>
                <a:r>
                  <a:rPr lang="zh-CN" altLang="en-US" dirty="0"/>
                  <a:t>到</a:t>
                </a:r>
                <a:r>
                  <a:rPr lang="en-US" altLang="zh-CN" dirty="0" err="1"/>
                  <a:t>xj</a:t>
                </a:r>
                <a:r>
                  <a:rPr lang="zh-CN" altLang="en-US" dirty="0"/>
                  <a:t>的边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就加上这条边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得到图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𝐭</m:t>
                        </m:r>
                      </m:sub>
                    </m:sSub>
                  </m:oMath>
                </a14:m>
                <a:r>
                  <a:rPr lang="en-US" altLang="zh-CN" dirty="0"/>
                  <a:t> .</a:t>
                </a: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5004127"/>
              </a:xfrm>
              <a:blipFill>
                <a:blip r:embed="rId2"/>
                <a:stretch>
                  <a:fillRect l="-1148" t="-1827" r="-1311" b="-24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二、闭包的矩阵表示和图表示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7.5 </a:t>
            </a:r>
            <a:r>
              <a:rPr lang="zh-CN" altLang="en-US"/>
              <a:t>关系的闭包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9F19446-1428-45BA-ACF5-F8360F2C0D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60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042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516000" y="1008000"/>
            <a:ext cx="11160000" cy="1015663"/>
          </a:xfrm>
        </p:spPr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9 </a:t>
            </a:r>
            <a:r>
              <a:rPr lang="zh-CN" altLang="en-US" dirty="0"/>
              <a:t>设</a:t>
            </a:r>
            <a:r>
              <a:rPr lang="en-US" altLang="zh-CN" b="1" dirty="0"/>
              <a:t>A={</a:t>
            </a:r>
            <a:r>
              <a:rPr lang="en-US" altLang="zh-CN" b="1" dirty="0" err="1"/>
              <a:t>a,b,c,d</a:t>
            </a:r>
            <a:r>
              <a:rPr lang="en-US" altLang="zh-CN" b="1" dirty="0"/>
              <a:t>}, R={&lt;</a:t>
            </a:r>
            <a:r>
              <a:rPr lang="en-US" altLang="zh-CN" b="1" dirty="0" err="1"/>
              <a:t>a,b</a:t>
            </a:r>
            <a:r>
              <a:rPr lang="en-US" altLang="zh-CN" b="1" dirty="0"/>
              <a:t>&gt;,&lt;</a:t>
            </a:r>
            <a:r>
              <a:rPr lang="en-US" altLang="zh-CN" b="1" dirty="0" err="1"/>
              <a:t>b,a</a:t>
            </a:r>
            <a:r>
              <a:rPr lang="en-US" altLang="zh-CN" b="1" dirty="0"/>
              <a:t>&gt;,&lt;</a:t>
            </a:r>
            <a:r>
              <a:rPr lang="en-US" altLang="zh-CN" b="1" dirty="0" err="1"/>
              <a:t>b,c</a:t>
            </a:r>
            <a:r>
              <a:rPr lang="en-US" altLang="zh-CN" b="1" dirty="0"/>
              <a:t>&gt;,&lt;</a:t>
            </a:r>
            <a:r>
              <a:rPr lang="en-US" altLang="zh-CN" b="1" dirty="0" err="1"/>
              <a:t>c,d</a:t>
            </a:r>
            <a:r>
              <a:rPr lang="en-US" altLang="zh-CN" b="1" dirty="0"/>
              <a:t>&gt;,&lt;</a:t>
            </a:r>
            <a:r>
              <a:rPr lang="en-US" altLang="zh-CN" b="1" dirty="0" err="1"/>
              <a:t>d,b</a:t>
            </a:r>
            <a:r>
              <a:rPr lang="en-US" altLang="zh-CN" b="1" dirty="0"/>
              <a:t>&gt;}, </a:t>
            </a:r>
            <a:r>
              <a:rPr lang="zh-CN" altLang="en-US" b="1" dirty="0"/>
              <a:t>那么</a:t>
            </a:r>
            <a:r>
              <a:rPr lang="en-US" altLang="zh-CN" b="1" dirty="0"/>
              <a:t>R</a:t>
            </a:r>
            <a:r>
              <a:rPr lang="zh-CN" altLang="en-US" dirty="0"/>
              <a:t>和</a:t>
            </a:r>
            <a:r>
              <a:rPr lang="en-US" altLang="zh-CN" b="1" dirty="0"/>
              <a:t>r(R), s(R), t(R)</a:t>
            </a:r>
            <a:r>
              <a:rPr lang="zh-CN" altLang="en-US" dirty="0"/>
              <a:t>的关系图如下图所示</a:t>
            </a:r>
            <a:r>
              <a:rPr lang="en-US" altLang="zh-CN" dirty="0"/>
              <a:t>. 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二、闭包的矩阵表示和图表示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7.5 </a:t>
            </a:r>
            <a:r>
              <a:rPr lang="zh-CN" altLang="en-US"/>
              <a:t>关系的闭包</a:t>
            </a:r>
            <a:endParaRPr lang="zh-CN" altLang="en-US" dirty="0"/>
          </a:p>
        </p:txBody>
      </p:sp>
      <p:grpSp>
        <p:nvGrpSpPr>
          <p:cNvPr id="10" name="Group 16">
            <a:extLst>
              <a:ext uri="{FF2B5EF4-FFF2-40B4-BE49-F238E27FC236}">
                <a16:creationId xmlns:a16="http://schemas.microsoft.com/office/drawing/2014/main" id="{B2B41719-AAA5-46CE-BEFA-FAB4413FA31D}"/>
              </a:ext>
            </a:extLst>
          </p:cNvPr>
          <p:cNvGrpSpPr>
            <a:grpSpLocks/>
          </p:cNvGrpSpPr>
          <p:nvPr/>
        </p:nvGrpSpPr>
        <p:grpSpPr bwMode="auto">
          <a:xfrm>
            <a:off x="2062090" y="2355035"/>
            <a:ext cx="7920043" cy="3517903"/>
            <a:chOff x="386" y="1687"/>
            <a:chExt cx="4989" cy="2216"/>
          </a:xfrm>
        </p:grpSpPr>
        <p:pic>
          <p:nvPicPr>
            <p:cNvPr id="11" name="Picture 11" descr="7-4">
              <a:extLst>
                <a:ext uri="{FF2B5EF4-FFF2-40B4-BE49-F238E27FC236}">
                  <a16:creationId xmlns:a16="http://schemas.microsoft.com/office/drawing/2014/main" id="{18E48140-89AE-4DEB-AAC4-F98A66B617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" y="1687"/>
              <a:ext cx="4989" cy="1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 Box 12">
              <a:extLst>
                <a:ext uri="{FF2B5EF4-FFF2-40B4-BE49-F238E27FC236}">
                  <a16:creationId xmlns:a16="http://schemas.microsoft.com/office/drawing/2014/main" id="{FBD037A6-7B4D-4A3A-BE18-4FA3320E12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0" y="2235"/>
              <a:ext cx="25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solidFill>
                    <a:srgbClr val="0050AA"/>
                  </a:solidFill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13" name="Text Box 13">
              <a:extLst>
                <a:ext uri="{FF2B5EF4-FFF2-40B4-BE49-F238E27FC236}">
                  <a16:creationId xmlns:a16="http://schemas.microsoft.com/office/drawing/2014/main" id="{BF4F45D1-DD26-4824-9FBB-9046C69822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5" y="2205"/>
              <a:ext cx="47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b="1">
                  <a:solidFill>
                    <a:srgbClr val="0050AA"/>
                  </a:solidFill>
                  <a:latin typeface="Times New Roman" panose="02020603050405020304" pitchFamily="18" charset="0"/>
                </a:rPr>
                <a:t>r(R)</a:t>
              </a:r>
            </a:p>
          </p:txBody>
        </p:sp>
        <p:sp>
          <p:nvSpPr>
            <p:cNvPr id="14" name="Text Box 14">
              <a:extLst>
                <a:ext uri="{FF2B5EF4-FFF2-40B4-BE49-F238E27FC236}">
                  <a16:creationId xmlns:a16="http://schemas.microsoft.com/office/drawing/2014/main" id="{1227134D-A306-4A75-8B4D-D702050C57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7" y="3550"/>
              <a:ext cx="46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b="1">
                  <a:solidFill>
                    <a:srgbClr val="0050AA"/>
                  </a:solidFill>
                  <a:latin typeface="Times New Roman" panose="02020603050405020304" pitchFamily="18" charset="0"/>
                </a:rPr>
                <a:t>s(R)</a:t>
              </a:r>
            </a:p>
          </p:txBody>
        </p:sp>
        <p:sp>
          <p:nvSpPr>
            <p:cNvPr id="15" name="Text Box 15">
              <a:extLst>
                <a:ext uri="{FF2B5EF4-FFF2-40B4-BE49-F238E27FC236}">
                  <a16:creationId xmlns:a16="http://schemas.microsoft.com/office/drawing/2014/main" id="{777AD9DE-F99B-4FEC-BC33-C5C321BED8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5" y="3612"/>
              <a:ext cx="45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b="1">
                  <a:solidFill>
                    <a:srgbClr val="0050AA"/>
                  </a:solidFill>
                  <a:latin typeface="Times New Roman" panose="02020603050405020304" pitchFamily="18" charset="0"/>
                </a:rPr>
                <a:t>t(R)</a:t>
              </a:r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6752735-2FFD-4557-A2D8-9E2C76B600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61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314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516000" y="1008000"/>
            <a:ext cx="11160000" cy="5186035"/>
          </a:xfrm>
        </p:spPr>
        <p:txBody>
          <a:bodyPr/>
          <a:lstStyle/>
          <a:p>
            <a:r>
              <a:rPr lang="zh-CN" altLang="en-US" dirty="0"/>
              <a:t>定理</a:t>
            </a:r>
            <a:r>
              <a:rPr lang="en-US" altLang="zh-CN" dirty="0"/>
              <a:t>7.11 </a:t>
            </a:r>
            <a:r>
              <a:rPr lang="zh-CN" altLang="en-US" dirty="0"/>
              <a:t>设</a:t>
            </a:r>
            <a:r>
              <a:rPr lang="en-US" altLang="zh-CN" dirty="0"/>
              <a:t>R</a:t>
            </a:r>
            <a:r>
              <a:rPr lang="zh-CN" altLang="en-US" dirty="0"/>
              <a:t>是非空集合</a:t>
            </a:r>
            <a:r>
              <a:rPr lang="en-US" altLang="zh-CN" dirty="0"/>
              <a:t>A</a:t>
            </a:r>
            <a:r>
              <a:rPr lang="zh-CN" altLang="en-US" dirty="0"/>
              <a:t>上的关系</a:t>
            </a:r>
            <a:r>
              <a:rPr lang="en-US" altLang="zh-CN" dirty="0"/>
              <a:t>, </a:t>
            </a:r>
            <a:r>
              <a:rPr lang="zh-CN" altLang="en-US" dirty="0"/>
              <a:t>则</a:t>
            </a:r>
          </a:p>
          <a:p>
            <a:pPr lvl="1"/>
            <a:r>
              <a:rPr lang="en-US" altLang="zh-CN" dirty="0"/>
              <a:t>(1) R</a:t>
            </a:r>
            <a:r>
              <a:rPr lang="zh-CN" altLang="en-US" dirty="0"/>
              <a:t>是自反的当且仅当 </a:t>
            </a:r>
            <a:r>
              <a:rPr lang="en-US" altLang="zh-CN" dirty="0"/>
              <a:t>r(R)=R. </a:t>
            </a:r>
          </a:p>
          <a:p>
            <a:pPr lvl="1"/>
            <a:r>
              <a:rPr lang="en-US" altLang="zh-CN" dirty="0"/>
              <a:t>(2) R</a:t>
            </a:r>
            <a:r>
              <a:rPr lang="zh-CN" altLang="en-US" dirty="0"/>
              <a:t>是对称的当且仅当 </a:t>
            </a:r>
            <a:r>
              <a:rPr lang="en-US" altLang="zh-CN" dirty="0"/>
              <a:t>s(R)=R. </a:t>
            </a:r>
          </a:p>
          <a:p>
            <a:pPr lvl="1"/>
            <a:r>
              <a:rPr lang="en-US" altLang="zh-CN" dirty="0"/>
              <a:t>(3) R</a:t>
            </a:r>
            <a:r>
              <a:rPr lang="zh-CN" altLang="en-US" dirty="0"/>
              <a:t>是传递的当且仅当 </a:t>
            </a:r>
            <a:r>
              <a:rPr lang="en-US" altLang="zh-CN" dirty="0"/>
              <a:t>t(R)=R.</a:t>
            </a:r>
          </a:p>
          <a:p>
            <a:r>
              <a:rPr lang="zh-CN" altLang="en-US" dirty="0"/>
              <a:t>证明</a:t>
            </a:r>
            <a:r>
              <a:rPr lang="en-US" altLang="zh-CN" dirty="0"/>
              <a:t>: (1)</a:t>
            </a:r>
            <a:r>
              <a:rPr lang="zh-CN" altLang="en-US" dirty="0"/>
              <a:t>充分性显然</a:t>
            </a:r>
            <a:r>
              <a:rPr lang="en-US" altLang="zh-CN" dirty="0"/>
              <a:t>.</a:t>
            </a:r>
          </a:p>
          <a:p>
            <a:pPr lvl="1"/>
            <a:r>
              <a:rPr lang="zh-CN" altLang="en-US" dirty="0"/>
              <a:t>必要性</a:t>
            </a:r>
            <a:r>
              <a:rPr lang="en-US" altLang="zh-CN" dirty="0"/>
              <a:t>. </a:t>
            </a:r>
            <a:r>
              <a:rPr lang="en-US" altLang="zh-CN" dirty="0" err="1"/>
              <a:t>R</a:t>
            </a:r>
            <a:r>
              <a:rPr lang="en-US" altLang="zh-CN" dirty="0" err="1">
                <a:sym typeface="Symbol" panose="05050102010706020507" pitchFamily="18" charset="2"/>
              </a:rPr>
              <a:t>r</a:t>
            </a:r>
            <a:r>
              <a:rPr lang="en-US" altLang="zh-CN" dirty="0">
                <a:sym typeface="Symbol" panose="05050102010706020507" pitchFamily="18" charset="2"/>
              </a:rPr>
              <a:t>(R)</a:t>
            </a:r>
            <a:r>
              <a:rPr lang="zh-CN" altLang="en-US" dirty="0">
                <a:sym typeface="Symbol" panose="05050102010706020507" pitchFamily="18" charset="2"/>
              </a:rPr>
              <a:t>显然</a:t>
            </a:r>
            <a:r>
              <a:rPr lang="en-US" altLang="zh-CN" dirty="0">
                <a:sym typeface="Symbol" panose="05050102010706020507" pitchFamily="18" charset="2"/>
              </a:rPr>
              <a:t>; r(R)</a:t>
            </a:r>
            <a:r>
              <a:rPr lang="zh-CN" altLang="en-US" dirty="0">
                <a:sym typeface="Symbol" panose="05050102010706020507" pitchFamily="18" charset="2"/>
              </a:rPr>
              <a:t>是包含</a:t>
            </a:r>
            <a:r>
              <a:rPr lang="en-US" altLang="zh-CN" dirty="0">
                <a:sym typeface="Symbol" panose="05050102010706020507" pitchFamily="18" charset="2"/>
              </a:rPr>
              <a:t>R</a:t>
            </a:r>
            <a:r>
              <a:rPr lang="zh-CN" altLang="en-US" dirty="0">
                <a:sym typeface="Symbol" panose="05050102010706020507" pitchFamily="18" charset="2"/>
              </a:rPr>
              <a:t>的最小自反关系，故</a:t>
            </a:r>
            <a:r>
              <a:rPr lang="en-US" altLang="zh-CN" dirty="0">
                <a:sym typeface="Symbol" panose="05050102010706020507" pitchFamily="18" charset="2"/>
              </a:rPr>
              <a:t>r(R)R .</a:t>
            </a:r>
            <a:endParaRPr lang="en-US" altLang="zh-CN" dirty="0"/>
          </a:p>
          <a:p>
            <a:r>
              <a:rPr lang="zh-CN" altLang="en-US" dirty="0"/>
              <a:t>定理</a:t>
            </a:r>
            <a:r>
              <a:rPr lang="en-US" altLang="zh-CN" dirty="0"/>
              <a:t>7.12 </a:t>
            </a:r>
            <a:r>
              <a:rPr lang="zh-CN" altLang="en-US" dirty="0"/>
              <a:t>设</a:t>
            </a:r>
            <a:r>
              <a:rPr lang="en-US" altLang="zh-CN" b="1" dirty="0"/>
              <a:t>R1</a:t>
            </a:r>
            <a:r>
              <a:rPr lang="zh-CN" altLang="en-US" dirty="0"/>
              <a:t>和</a:t>
            </a:r>
            <a:r>
              <a:rPr lang="en-US" altLang="zh-CN" b="1" dirty="0"/>
              <a:t>R2</a:t>
            </a:r>
            <a:r>
              <a:rPr lang="zh-CN" altLang="en-US" dirty="0"/>
              <a:t>是非空集合</a:t>
            </a:r>
            <a:r>
              <a:rPr lang="en-US" altLang="zh-CN" b="1" dirty="0"/>
              <a:t>A</a:t>
            </a:r>
            <a:r>
              <a:rPr lang="zh-CN" altLang="en-US" dirty="0"/>
              <a:t>上的关系</a:t>
            </a:r>
            <a:r>
              <a:rPr lang="en-US" altLang="zh-CN" dirty="0"/>
              <a:t>, </a:t>
            </a:r>
            <a:r>
              <a:rPr lang="zh-CN" altLang="en-US" dirty="0"/>
              <a:t>且</a:t>
            </a:r>
            <a:r>
              <a:rPr lang="en-US" altLang="zh-CN" b="1" dirty="0"/>
              <a:t>R1</a:t>
            </a:r>
            <a:r>
              <a:rPr lang="en-US" altLang="zh-CN" b="1" dirty="0">
                <a:sym typeface="Symbol" panose="05050102010706020507" pitchFamily="18" charset="2"/>
              </a:rPr>
              <a:t></a:t>
            </a:r>
            <a:r>
              <a:rPr lang="en-US" altLang="zh-CN" b="1" dirty="0"/>
              <a:t>R2</a:t>
            </a:r>
            <a:r>
              <a:rPr lang="en-US" altLang="zh-CN" dirty="0"/>
              <a:t>, </a:t>
            </a:r>
            <a:r>
              <a:rPr lang="zh-CN" altLang="en-US" dirty="0"/>
              <a:t>则</a:t>
            </a:r>
          </a:p>
          <a:p>
            <a:pPr lvl="1"/>
            <a:r>
              <a:rPr lang="en-US" altLang="zh-CN" dirty="0"/>
              <a:t>(1) r(R1) </a:t>
            </a:r>
            <a:r>
              <a:rPr lang="en-US" altLang="zh-CN" dirty="0">
                <a:sym typeface="Symbol" panose="05050102010706020507" pitchFamily="18" charset="2"/>
              </a:rPr>
              <a:t> </a:t>
            </a:r>
            <a:r>
              <a:rPr lang="en-US" altLang="zh-CN" dirty="0"/>
              <a:t>r(R2)  </a:t>
            </a:r>
          </a:p>
          <a:p>
            <a:pPr lvl="1"/>
            <a:r>
              <a:rPr lang="en-US" altLang="zh-CN" dirty="0"/>
              <a:t>(2) s(R1) </a:t>
            </a:r>
            <a:r>
              <a:rPr lang="en-US" altLang="zh-CN" dirty="0">
                <a:sym typeface="Symbol" panose="05050102010706020507" pitchFamily="18" charset="2"/>
              </a:rPr>
              <a:t> </a:t>
            </a:r>
            <a:r>
              <a:rPr lang="en-US" altLang="zh-CN" dirty="0"/>
              <a:t>s(R2) </a:t>
            </a:r>
          </a:p>
          <a:p>
            <a:pPr lvl="1"/>
            <a:r>
              <a:rPr lang="en-US" altLang="zh-CN" dirty="0"/>
              <a:t>(3) t(R1) </a:t>
            </a:r>
            <a:r>
              <a:rPr lang="en-US" altLang="zh-CN" dirty="0">
                <a:sym typeface="Symbol" panose="05050102010706020507" pitchFamily="18" charset="2"/>
              </a:rPr>
              <a:t> </a:t>
            </a:r>
            <a:r>
              <a:rPr lang="en-US" altLang="zh-CN" dirty="0"/>
              <a:t>t(R2)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三、闭包的性质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7.5 </a:t>
            </a:r>
            <a:r>
              <a:rPr lang="zh-CN" altLang="en-US"/>
              <a:t>关系的闭包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76F5A29-540A-4464-9714-E82A2146AA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62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3999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516000" y="1008000"/>
            <a:ext cx="11160000" cy="3631763"/>
          </a:xfrm>
        </p:spPr>
        <p:txBody>
          <a:bodyPr/>
          <a:lstStyle/>
          <a:p>
            <a:r>
              <a:rPr lang="zh-CN" altLang="en-US" dirty="0"/>
              <a:t>定理</a:t>
            </a:r>
            <a:r>
              <a:rPr lang="en-US" altLang="zh-CN" dirty="0"/>
              <a:t>7.13 </a:t>
            </a:r>
            <a:r>
              <a:rPr lang="zh-CN" altLang="en-US" dirty="0"/>
              <a:t>设</a:t>
            </a:r>
            <a:r>
              <a:rPr lang="en-US" altLang="zh-CN" dirty="0"/>
              <a:t>R</a:t>
            </a:r>
            <a:r>
              <a:rPr lang="zh-CN" altLang="en-US" dirty="0"/>
              <a:t>是非空集合</a:t>
            </a:r>
            <a:r>
              <a:rPr lang="en-US" altLang="zh-CN" dirty="0"/>
              <a:t>A</a:t>
            </a:r>
            <a:r>
              <a:rPr lang="zh-CN" altLang="en-US" dirty="0"/>
              <a:t>上的关系</a:t>
            </a:r>
            <a:r>
              <a:rPr lang="en-US" altLang="zh-CN" dirty="0"/>
              <a:t>,</a:t>
            </a:r>
          </a:p>
          <a:p>
            <a:pPr lvl="1"/>
            <a:r>
              <a:rPr lang="en-US" altLang="zh-CN" dirty="0"/>
              <a:t>(1) </a:t>
            </a:r>
            <a:r>
              <a:rPr lang="zh-CN" altLang="en-US" dirty="0"/>
              <a:t>若</a:t>
            </a:r>
            <a:r>
              <a:rPr lang="en-US" altLang="zh-CN" dirty="0"/>
              <a:t>R</a:t>
            </a:r>
            <a:r>
              <a:rPr lang="zh-CN" altLang="en-US" dirty="0"/>
              <a:t>是自反的</a:t>
            </a:r>
            <a:r>
              <a:rPr lang="en-US" altLang="zh-CN" dirty="0"/>
              <a:t>, </a:t>
            </a:r>
            <a:r>
              <a:rPr lang="zh-CN" altLang="en-US" dirty="0"/>
              <a:t>则</a:t>
            </a:r>
            <a:r>
              <a:rPr lang="en-US" altLang="zh-CN" dirty="0"/>
              <a:t>s(R)</a:t>
            </a:r>
            <a:r>
              <a:rPr lang="zh-CN" altLang="en-US" dirty="0"/>
              <a:t>与</a:t>
            </a:r>
            <a:r>
              <a:rPr lang="en-US" altLang="zh-CN" dirty="0"/>
              <a:t>t(R)</a:t>
            </a:r>
            <a:r>
              <a:rPr lang="zh-CN" altLang="en-US" dirty="0"/>
              <a:t>也是自反的</a:t>
            </a:r>
            <a:r>
              <a:rPr lang="en-US" altLang="zh-CN" dirty="0"/>
              <a:t>;</a:t>
            </a:r>
            <a:endParaRPr lang="zh-CN" altLang="en-US" dirty="0"/>
          </a:p>
          <a:p>
            <a:pPr lvl="1"/>
            <a:r>
              <a:rPr lang="en-US" altLang="zh-CN" dirty="0"/>
              <a:t>(2) </a:t>
            </a:r>
            <a:r>
              <a:rPr lang="zh-CN" altLang="en-US" dirty="0"/>
              <a:t>若</a:t>
            </a:r>
            <a:r>
              <a:rPr lang="en-US" altLang="zh-CN" dirty="0"/>
              <a:t>R</a:t>
            </a:r>
            <a:r>
              <a:rPr lang="zh-CN" altLang="en-US" dirty="0"/>
              <a:t>是对称的</a:t>
            </a:r>
            <a:r>
              <a:rPr lang="en-US" altLang="zh-CN" dirty="0"/>
              <a:t>, </a:t>
            </a:r>
            <a:r>
              <a:rPr lang="zh-CN" altLang="en-US" dirty="0"/>
              <a:t>则</a:t>
            </a:r>
            <a:r>
              <a:rPr lang="en-US" altLang="zh-CN" dirty="0"/>
              <a:t>r(R)</a:t>
            </a:r>
            <a:r>
              <a:rPr lang="zh-CN" altLang="en-US" dirty="0"/>
              <a:t>与</a:t>
            </a:r>
            <a:r>
              <a:rPr lang="en-US" altLang="zh-CN" dirty="0"/>
              <a:t>t(R)</a:t>
            </a:r>
            <a:r>
              <a:rPr lang="zh-CN" altLang="en-US" dirty="0"/>
              <a:t>也是对称的</a:t>
            </a:r>
            <a:r>
              <a:rPr lang="en-US" altLang="zh-CN" dirty="0"/>
              <a:t>;</a:t>
            </a:r>
            <a:endParaRPr lang="zh-CN" altLang="en-US" dirty="0"/>
          </a:p>
          <a:p>
            <a:pPr lvl="1"/>
            <a:r>
              <a:rPr lang="en-US" altLang="zh-CN" dirty="0"/>
              <a:t>(3) </a:t>
            </a:r>
            <a:r>
              <a:rPr lang="zh-CN" altLang="en-US" dirty="0"/>
              <a:t>若</a:t>
            </a:r>
            <a:r>
              <a:rPr lang="en-US" altLang="zh-CN" dirty="0"/>
              <a:t>R</a:t>
            </a:r>
            <a:r>
              <a:rPr lang="zh-CN" altLang="en-US" dirty="0"/>
              <a:t>是传递的</a:t>
            </a:r>
            <a:r>
              <a:rPr lang="en-US" altLang="zh-CN" dirty="0"/>
              <a:t>, </a:t>
            </a:r>
            <a:r>
              <a:rPr lang="zh-CN" altLang="en-US" dirty="0"/>
              <a:t>则</a:t>
            </a:r>
            <a:r>
              <a:rPr lang="en-US" altLang="zh-CN" dirty="0"/>
              <a:t>r(R)</a:t>
            </a:r>
            <a:r>
              <a:rPr lang="zh-CN" altLang="en-US" dirty="0"/>
              <a:t>是传递的</a:t>
            </a:r>
            <a:r>
              <a:rPr lang="en-US" altLang="zh-CN" dirty="0"/>
              <a:t>. </a:t>
            </a:r>
          </a:p>
          <a:p>
            <a:pPr>
              <a:spcBef>
                <a:spcPts val="1200"/>
              </a:spcBef>
            </a:pPr>
            <a:r>
              <a:rPr lang="zh-CN" altLang="en-US" dirty="0"/>
              <a:t>说明</a:t>
            </a:r>
            <a:r>
              <a:rPr lang="en-US" altLang="zh-CN" dirty="0"/>
              <a:t>: </a:t>
            </a:r>
            <a:r>
              <a:rPr lang="zh-CN" altLang="en-US" dirty="0"/>
              <a:t>如果需要进行多个闭包运算，比如求</a:t>
            </a:r>
            <a:r>
              <a:rPr lang="en-US" altLang="zh-CN" dirty="0"/>
              <a:t>R</a:t>
            </a:r>
            <a:r>
              <a:rPr lang="zh-CN" altLang="en-US" dirty="0"/>
              <a:t>的自反、对称、传递的闭包 </a:t>
            </a:r>
            <a:r>
              <a:rPr lang="en-US" altLang="zh-CN" b="1" dirty="0" err="1"/>
              <a:t>tsr</a:t>
            </a:r>
            <a:r>
              <a:rPr lang="en-US" altLang="zh-CN" b="1" dirty="0"/>
              <a:t>(R)</a:t>
            </a:r>
            <a:r>
              <a:rPr lang="en-US" altLang="zh-CN" dirty="0"/>
              <a:t>, </a:t>
            </a:r>
            <a:r>
              <a:rPr lang="zh-CN" altLang="en-US" dirty="0"/>
              <a:t>运算顺序如下</a:t>
            </a:r>
            <a:r>
              <a:rPr lang="en-US" altLang="zh-CN" dirty="0"/>
              <a:t>:</a:t>
            </a:r>
            <a:endParaRPr lang="zh-CN" altLang="en-US" dirty="0"/>
          </a:p>
          <a:p>
            <a:pPr marL="216000" lvl="1" indent="0" algn="ctr">
              <a:buNone/>
            </a:pPr>
            <a:r>
              <a:rPr lang="en-US" altLang="zh-CN" dirty="0" err="1"/>
              <a:t>ts</a:t>
            </a:r>
            <a:r>
              <a:rPr lang="en-US" altLang="zh-CN" dirty="0" err="1">
                <a:solidFill>
                  <a:srgbClr val="FF0000"/>
                </a:solidFill>
              </a:rPr>
              <a:t>r</a:t>
            </a:r>
            <a:r>
              <a:rPr lang="en-US" altLang="zh-CN" dirty="0"/>
              <a:t>(R) = </a:t>
            </a:r>
            <a:r>
              <a:rPr lang="en-US" altLang="zh-CN" dirty="0" err="1">
                <a:solidFill>
                  <a:srgbClr val="FF0000"/>
                </a:solidFill>
              </a:rPr>
              <a:t>r</a:t>
            </a:r>
            <a:r>
              <a:rPr lang="en-US" altLang="zh-CN" dirty="0" err="1"/>
              <a:t>ts</a:t>
            </a:r>
            <a:r>
              <a:rPr lang="en-US" altLang="zh-CN" dirty="0"/>
              <a:t>(R) = </a:t>
            </a:r>
            <a:r>
              <a:rPr lang="en-US" altLang="zh-CN" dirty="0" err="1"/>
              <a:t>t</a:t>
            </a:r>
            <a:r>
              <a:rPr lang="en-US" altLang="zh-CN" dirty="0" err="1">
                <a:solidFill>
                  <a:srgbClr val="FF0000"/>
                </a:solidFill>
              </a:rPr>
              <a:t>r</a:t>
            </a:r>
            <a:r>
              <a:rPr lang="en-US" altLang="zh-CN" dirty="0" err="1"/>
              <a:t>s</a:t>
            </a:r>
            <a:r>
              <a:rPr lang="en-US" altLang="zh-CN" dirty="0"/>
              <a:t>(R) .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三、闭包的性质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7.5 </a:t>
            </a:r>
            <a:r>
              <a:rPr lang="zh-CN" altLang="en-US"/>
              <a:t>关系的闭包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F533057-C597-4BE3-9B0B-B13AB00CA0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63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433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4105506" y="1233488"/>
            <a:ext cx="618455" cy="1800000"/>
            <a:chOff x="597712" y="2415605"/>
            <a:chExt cx="1076110" cy="3131998"/>
          </a:xfrm>
        </p:grpSpPr>
        <p:sp>
          <p:nvSpPr>
            <p:cNvPr id="10" name="等腰三角形 9"/>
            <p:cNvSpPr/>
            <p:nvPr/>
          </p:nvSpPr>
          <p:spPr>
            <a:xfrm rot="10800000">
              <a:off x="597712" y="2908359"/>
              <a:ext cx="1076110" cy="2639244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>
              <a:spLocks noChangeAspect="1"/>
            </p:cNvSpPr>
            <p:nvPr/>
          </p:nvSpPr>
          <p:spPr>
            <a:xfrm>
              <a:off x="648010" y="2415605"/>
              <a:ext cx="971992" cy="972000"/>
            </a:xfrm>
            <a:prstGeom prst="cube">
              <a:avLst/>
            </a:prstGeom>
            <a:gradFill>
              <a:gsLst>
                <a:gs pos="1000">
                  <a:schemeClr val="accent1">
                    <a:lumMod val="20000"/>
                    <a:lumOff val="80000"/>
                  </a:schemeClr>
                </a:gs>
                <a:gs pos="60000">
                  <a:schemeClr val="accent1">
                    <a:lumMod val="75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25400">
              <a:noFill/>
            </a:ln>
            <a:effectLst>
              <a:outerShdw blurRad="254000"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2760245" y="2023201"/>
            <a:ext cx="2027688" cy="6443998"/>
            <a:chOff x="935919" y="107043"/>
            <a:chExt cx="1818452" cy="5779044"/>
          </a:xfrm>
        </p:grpSpPr>
        <p:sp>
          <p:nvSpPr>
            <p:cNvPr id="4" name="等腰三角形 9"/>
            <p:cNvSpPr/>
            <p:nvPr/>
          </p:nvSpPr>
          <p:spPr>
            <a:xfrm rot="10800000">
              <a:off x="935919" y="1016252"/>
              <a:ext cx="1818452" cy="4869835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" name="椭圆 4"/>
            <p:cNvSpPr>
              <a:spLocks noChangeAspect="1"/>
            </p:cNvSpPr>
            <p:nvPr/>
          </p:nvSpPr>
          <p:spPr>
            <a:xfrm>
              <a:off x="942885" y="107043"/>
              <a:ext cx="1799994" cy="1800000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254000"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>
                <a:lnSpc>
                  <a:spcPct val="130000"/>
                </a:lnSpc>
                <a:defRPr/>
              </a:pPr>
              <a:r>
                <a:rPr lang="en-US" altLang="zh-CN" sz="72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cs typeface="+mn-ea"/>
                  <a:sym typeface="+mn-lt"/>
                </a:rPr>
                <a:t>06</a:t>
              </a:r>
              <a:endParaRPr lang="zh-CN" altLang="en-US" sz="4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>
            <a:grpSpLocks noChangeAspect="1"/>
          </p:cNvGrpSpPr>
          <p:nvPr/>
        </p:nvGrpSpPr>
        <p:grpSpPr>
          <a:xfrm>
            <a:off x="1981669" y="4924887"/>
            <a:ext cx="1194018" cy="3475167"/>
            <a:chOff x="597712" y="2415605"/>
            <a:chExt cx="1076110" cy="3131998"/>
          </a:xfrm>
        </p:grpSpPr>
        <p:sp>
          <p:nvSpPr>
            <p:cNvPr id="7" name="等腰三角形 9"/>
            <p:cNvSpPr/>
            <p:nvPr/>
          </p:nvSpPr>
          <p:spPr>
            <a:xfrm rot="10800000">
              <a:off x="597712" y="2908359"/>
              <a:ext cx="1076110" cy="2639244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" name="椭圆 7"/>
            <p:cNvSpPr>
              <a:spLocks noChangeAspect="1"/>
            </p:cNvSpPr>
            <p:nvPr/>
          </p:nvSpPr>
          <p:spPr>
            <a:xfrm>
              <a:off x="648010" y="2415605"/>
              <a:ext cx="971992" cy="972000"/>
            </a:xfrm>
            <a:prstGeom prst="cube">
              <a:avLst/>
            </a:prstGeom>
            <a:gradFill>
              <a:gsLst>
                <a:gs pos="1000">
                  <a:schemeClr val="accent1">
                    <a:lumMod val="20000"/>
                    <a:lumOff val="80000"/>
                  </a:schemeClr>
                </a:gs>
                <a:gs pos="60000">
                  <a:schemeClr val="accent1">
                    <a:lumMod val="75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25400">
              <a:noFill/>
            </a:ln>
            <a:effectLst>
              <a:outerShdw blurRad="254000"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>
            <a:grpSpLocks noChangeAspect="1"/>
          </p:cNvGrpSpPr>
          <p:nvPr/>
        </p:nvGrpSpPr>
        <p:grpSpPr>
          <a:xfrm>
            <a:off x="4481255" y="4431190"/>
            <a:ext cx="618455" cy="1800000"/>
            <a:chOff x="597712" y="2415605"/>
            <a:chExt cx="1076110" cy="3131998"/>
          </a:xfrm>
        </p:grpSpPr>
        <p:sp>
          <p:nvSpPr>
            <p:cNvPr id="13" name="等腰三角形 9"/>
            <p:cNvSpPr/>
            <p:nvPr/>
          </p:nvSpPr>
          <p:spPr>
            <a:xfrm rot="10800000">
              <a:off x="597712" y="2908359"/>
              <a:ext cx="1076110" cy="2639244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4" name="椭圆 13"/>
            <p:cNvSpPr>
              <a:spLocks noChangeAspect="1"/>
            </p:cNvSpPr>
            <p:nvPr/>
          </p:nvSpPr>
          <p:spPr>
            <a:xfrm>
              <a:off x="648010" y="2415605"/>
              <a:ext cx="971992" cy="972000"/>
            </a:xfrm>
            <a:prstGeom prst="cube">
              <a:avLst/>
            </a:prstGeom>
            <a:gradFill>
              <a:gsLst>
                <a:gs pos="1000">
                  <a:schemeClr val="accent4">
                    <a:lumMod val="20000"/>
                    <a:lumOff val="80000"/>
                  </a:schemeClr>
                </a:gs>
                <a:gs pos="60000">
                  <a:schemeClr val="accent3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  <a:ln w="25400">
              <a:noFill/>
            </a:ln>
            <a:effectLst>
              <a:outerShdw blurRad="254000"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1033964" y="2075338"/>
            <a:ext cx="1150325" cy="3348000"/>
            <a:chOff x="597712" y="2415605"/>
            <a:chExt cx="1076110" cy="3131998"/>
          </a:xfrm>
        </p:grpSpPr>
        <p:sp>
          <p:nvSpPr>
            <p:cNvPr id="16" name="等腰三角形 9"/>
            <p:cNvSpPr/>
            <p:nvPr/>
          </p:nvSpPr>
          <p:spPr>
            <a:xfrm rot="10800000">
              <a:off x="597712" y="2908359"/>
              <a:ext cx="1076110" cy="2639244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648010" y="2415605"/>
              <a:ext cx="971992" cy="972000"/>
            </a:xfrm>
            <a:prstGeom prst="cube">
              <a:avLst/>
            </a:prstGeom>
            <a:gradFill>
              <a:gsLst>
                <a:gs pos="1000">
                  <a:schemeClr val="accent4">
                    <a:lumMod val="20000"/>
                    <a:lumOff val="80000"/>
                  </a:schemeClr>
                </a:gs>
                <a:gs pos="60000">
                  <a:schemeClr val="accent3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  <a:ln w="25400">
              <a:noFill/>
            </a:ln>
            <a:effectLst>
              <a:outerShdw blurRad="254000"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6156000" y="2340000"/>
            <a:ext cx="5040000" cy="584775"/>
          </a:xfrm>
          <a:prstGeom prst="rect">
            <a:avLst/>
          </a:prstGeom>
          <a:noFill/>
          <a:effectLst>
            <a:outerShdw dist="25400" dir="5400000" algn="t" rotWithShape="0">
              <a:schemeClr val="bg1">
                <a:alpha val="40000"/>
              </a:schemeClr>
            </a:outerShdw>
          </a:effectLst>
        </p:spPr>
        <p:txBody>
          <a:bodyPr wrap="square" rtlCol="0" anchor="b" anchorCtr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accent1">
                    <a:lumMod val="75000"/>
                  </a:schemeClr>
                </a:solidFill>
                <a:effectLst>
                  <a:innerShdw blurRad="127000" dist="63500" dir="16200000">
                    <a:prstClr val="black">
                      <a:alpha val="50000"/>
                    </a:prstClr>
                  </a:innerShdw>
                </a:effectLst>
                <a:latin typeface="微软雅黑"/>
                <a:ea typeface="微软雅黑"/>
              </a:defRPr>
            </a:lvl1pPr>
          </a:lstStyle>
          <a:p>
            <a:r>
              <a:rPr lang="en-US" altLang="zh-CN" sz="3200" dirty="0">
                <a:solidFill>
                  <a:schemeClr val="tx1"/>
                </a:solidFill>
              </a:rPr>
              <a:t>7.6 </a:t>
            </a:r>
            <a:r>
              <a:rPr lang="zh-CN" altLang="en-US" sz="3200" dirty="0">
                <a:solidFill>
                  <a:schemeClr val="tx1"/>
                </a:solidFill>
              </a:rPr>
              <a:t>等价关系</a:t>
            </a:r>
            <a:r>
              <a:rPr lang="zh-CN" altLang="en-US" sz="3200" dirty="0">
                <a:solidFill>
                  <a:schemeClr val="accent2"/>
                </a:solidFill>
              </a:rPr>
              <a:t>与划分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6156000" y="3060000"/>
            <a:ext cx="5040000" cy="36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rgbClr val="FF0000"/>
              </a:gs>
              <a:gs pos="1000">
                <a:schemeClr val="bg1"/>
              </a:gs>
              <a:gs pos="60000">
                <a:schemeClr val="accent2">
                  <a:lumMod val="40000"/>
                  <a:lumOff val="60000"/>
                </a:schemeClr>
              </a:gs>
              <a:gs pos="99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156000" y="3168000"/>
            <a:ext cx="5128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等价关系</a:t>
            </a:r>
            <a:endParaRPr lang="en-US" altLang="zh-CN" sz="110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156000" y="3636000"/>
            <a:ext cx="3402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等价类</a:t>
            </a:r>
            <a:endParaRPr lang="en-US" altLang="zh-CN" sz="110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7</a:t>
            </a:r>
            <a:r>
              <a:rPr lang="zh-CN" altLang="en-US" dirty="0"/>
              <a:t>讲 二元关系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6156000" y="4104000"/>
            <a:ext cx="3402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商集与划分</a:t>
            </a:r>
            <a:endParaRPr lang="en-US" altLang="zh-CN" sz="110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1E236D19-4971-4E1E-A4F5-FC11E3DD54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64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827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 animBg="1"/>
      <p:bldP spid="27" grpId="0"/>
      <p:bldP spid="27" grpId="1"/>
      <p:bldP spid="28" grpId="0"/>
      <p:bldP spid="28" grpId="1"/>
      <p:bldP spid="25" grpId="0"/>
      <p:bldP spid="25" grpId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516000" y="1008000"/>
            <a:ext cx="11160000" cy="4939814"/>
          </a:xfrm>
        </p:spPr>
        <p:txBody>
          <a:bodyPr/>
          <a:lstStyle/>
          <a:p>
            <a:r>
              <a:rPr lang="zh-CN" altLang="en-US" dirty="0"/>
              <a:t>定义</a:t>
            </a:r>
            <a:r>
              <a:rPr lang="en-US" altLang="zh-CN" dirty="0"/>
              <a:t>7.15  </a:t>
            </a:r>
            <a:r>
              <a:rPr lang="zh-CN" altLang="en-US" dirty="0"/>
              <a:t>设</a:t>
            </a:r>
            <a:r>
              <a:rPr lang="en-US" altLang="zh-CN" dirty="0"/>
              <a:t>R</a:t>
            </a:r>
            <a:r>
              <a:rPr lang="zh-CN" altLang="en-US" dirty="0"/>
              <a:t>为非空集合上的关系</a:t>
            </a:r>
            <a:r>
              <a:rPr lang="en-US" altLang="zh-CN" dirty="0"/>
              <a:t>. </a:t>
            </a:r>
            <a:r>
              <a:rPr lang="zh-CN" altLang="en-US" dirty="0"/>
              <a:t>如果</a:t>
            </a:r>
            <a:r>
              <a:rPr lang="en-US" altLang="zh-CN" dirty="0"/>
              <a:t>R</a:t>
            </a:r>
            <a:r>
              <a:rPr lang="zh-CN" altLang="en-US" dirty="0"/>
              <a:t>是自反的、对称的和传递的</a:t>
            </a:r>
            <a:r>
              <a:rPr lang="en-US" altLang="zh-CN" dirty="0"/>
              <a:t>, </a:t>
            </a:r>
            <a:r>
              <a:rPr lang="zh-CN" altLang="en-US" dirty="0"/>
              <a:t>则称</a:t>
            </a:r>
            <a:r>
              <a:rPr lang="en-US" altLang="zh-CN" dirty="0"/>
              <a:t>R</a:t>
            </a:r>
            <a:r>
              <a:rPr lang="zh-CN" altLang="en-US" dirty="0"/>
              <a:t>为</a:t>
            </a:r>
            <a:r>
              <a:rPr lang="en-US" altLang="zh-CN" dirty="0"/>
              <a:t>A</a:t>
            </a:r>
            <a:r>
              <a:rPr lang="zh-CN" altLang="en-US" dirty="0"/>
              <a:t>上的等价关系</a:t>
            </a:r>
            <a:r>
              <a:rPr lang="en-US" altLang="zh-CN" dirty="0"/>
              <a:t>.</a:t>
            </a:r>
          </a:p>
          <a:p>
            <a:pPr lvl="1"/>
            <a:r>
              <a:rPr lang="zh-CN" altLang="en-US" dirty="0"/>
              <a:t>设</a:t>
            </a:r>
            <a:r>
              <a:rPr lang="en-US" altLang="zh-CN" dirty="0"/>
              <a:t>R</a:t>
            </a:r>
            <a:r>
              <a:rPr lang="zh-CN" altLang="en-US" dirty="0"/>
              <a:t>是一个等价关系</a:t>
            </a:r>
            <a:r>
              <a:rPr lang="en-US" altLang="zh-CN" dirty="0"/>
              <a:t>, </a:t>
            </a:r>
            <a:r>
              <a:rPr lang="zh-CN" altLang="en-US" dirty="0"/>
              <a:t>若</a:t>
            </a:r>
            <a:r>
              <a:rPr lang="en-US" altLang="zh-CN" dirty="0"/>
              <a:t>&lt;</a:t>
            </a:r>
            <a:r>
              <a:rPr lang="en-US" altLang="zh-CN" dirty="0" err="1"/>
              <a:t>x,y</a:t>
            </a:r>
            <a:r>
              <a:rPr lang="en-US" altLang="zh-CN" dirty="0"/>
              <a:t>&gt;∈R, </a:t>
            </a:r>
            <a:r>
              <a:rPr lang="zh-CN" altLang="en-US" dirty="0"/>
              <a:t>称 </a:t>
            </a:r>
            <a:r>
              <a:rPr lang="en-US" altLang="zh-CN" dirty="0"/>
              <a:t>x</a:t>
            </a:r>
            <a:r>
              <a:rPr lang="zh-CN" altLang="en-US" dirty="0"/>
              <a:t>等价于</a:t>
            </a:r>
            <a:r>
              <a:rPr lang="en-US" altLang="zh-CN" dirty="0"/>
              <a:t>y, </a:t>
            </a:r>
            <a:r>
              <a:rPr lang="zh-CN" altLang="en-US" dirty="0"/>
              <a:t>记做</a:t>
            </a:r>
            <a:r>
              <a:rPr lang="en-US" altLang="zh-CN" dirty="0">
                <a:solidFill>
                  <a:srgbClr val="FF0000"/>
                </a:solidFill>
              </a:rPr>
              <a:t>x</a:t>
            </a:r>
            <a:r>
              <a:rPr lang="zh-CN" altLang="en-US" dirty="0">
                <a:solidFill>
                  <a:srgbClr val="FF0000"/>
                </a:solidFill>
              </a:rPr>
              <a:t>～</a:t>
            </a:r>
            <a:r>
              <a:rPr lang="en-US" altLang="zh-CN" dirty="0">
                <a:solidFill>
                  <a:srgbClr val="FF0000"/>
                </a:solidFill>
              </a:rPr>
              <a:t>y</a:t>
            </a:r>
            <a:r>
              <a:rPr lang="en-US" altLang="zh-CN" dirty="0"/>
              <a:t>. </a:t>
            </a:r>
          </a:p>
          <a:p>
            <a:r>
              <a:rPr lang="zh-CN" altLang="en-US" dirty="0"/>
              <a:t>实例   设</a:t>
            </a:r>
            <a:r>
              <a:rPr lang="en-US" altLang="zh-CN" dirty="0"/>
              <a:t>A={1,2,…,8}, </a:t>
            </a:r>
            <a:r>
              <a:rPr lang="zh-CN" altLang="en-US" dirty="0"/>
              <a:t>如下定义</a:t>
            </a:r>
            <a:r>
              <a:rPr lang="en-US" altLang="zh-CN" dirty="0"/>
              <a:t>A</a:t>
            </a:r>
            <a:r>
              <a:rPr lang="zh-CN" altLang="en-US" dirty="0"/>
              <a:t>上的关系</a:t>
            </a:r>
            <a:r>
              <a:rPr lang="en-US" altLang="zh-CN" dirty="0"/>
              <a:t>R</a:t>
            </a:r>
            <a:endParaRPr lang="zh-CN" altLang="fr-FR" dirty="0"/>
          </a:p>
          <a:p>
            <a:pPr marL="216000" lvl="1" indent="0" algn="ctr">
              <a:buNone/>
            </a:pPr>
            <a:r>
              <a:rPr lang="fr-FR" altLang="zh-CN" dirty="0"/>
              <a:t>R={&lt;x,y&gt;|x,y∈A </a:t>
            </a:r>
            <a:r>
              <a:rPr lang="fr-F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∧ </a:t>
            </a:r>
            <a:r>
              <a:rPr lang="fr-FR" altLang="zh-CN" dirty="0"/>
              <a:t>x≡y(mod 3)}</a:t>
            </a:r>
          </a:p>
          <a:p>
            <a:pPr lvl="1"/>
            <a:r>
              <a:rPr lang="zh-CN" altLang="fr-FR" dirty="0"/>
              <a:t>其中</a:t>
            </a:r>
            <a:r>
              <a:rPr lang="en-US" altLang="zh-CN" dirty="0"/>
              <a:t>x ≡ y(mod 3)</a:t>
            </a:r>
            <a:r>
              <a:rPr lang="zh-CN" altLang="en-US" dirty="0"/>
              <a:t>叫做</a:t>
            </a:r>
            <a:r>
              <a:rPr lang="en-US" altLang="zh-CN" dirty="0"/>
              <a:t>x</a:t>
            </a:r>
            <a:r>
              <a:rPr lang="zh-CN" altLang="en-US" dirty="0"/>
              <a:t>与</a:t>
            </a:r>
            <a:r>
              <a:rPr lang="en-US" altLang="zh-CN" dirty="0"/>
              <a:t>y</a:t>
            </a:r>
            <a:r>
              <a:rPr lang="zh-CN" altLang="en-US" dirty="0"/>
              <a:t>模</a:t>
            </a:r>
            <a:r>
              <a:rPr lang="en-US" altLang="zh-CN" dirty="0"/>
              <a:t>3</a:t>
            </a:r>
            <a:r>
              <a:rPr lang="zh-CN" altLang="en-US" dirty="0"/>
              <a:t>同余</a:t>
            </a:r>
            <a:r>
              <a:rPr lang="en-US" altLang="zh-CN" dirty="0"/>
              <a:t>, </a:t>
            </a:r>
            <a:r>
              <a:rPr lang="zh-CN" altLang="en-US" dirty="0"/>
              <a:t>即</a:t>
            </a:r>
            <a:r>
              <a:rPr lang="en-US" altLang="zh-CN" dirty="0"/>
              <a:t>x</a:t>
            </a:r>
            <a:r>
              <a:rPr lang="zh-CN" altLang="en-US" dirty="0"/>
              <a:t>除以</a:t>
            </a:r>
            <a:r>
              <a:rPr lang="en-US" altLang="zh-CN" dirty="0"/>
              <a:t>3</a:t>
            </a:r>
            <a:r>
              <a:rPr lang="zh-CN" altLang="en-US" dirty="0"/>
              <a:t>的余数与</a:t>
            </a:r>
            <a:r>
              <a:rPr lang="en-US" altLang="zh-CN" dirty="0"/>
              <a:t>y</a:t>
            </a:r>
            <a:r>
              <a:rPr lang="zh-CN" altLang="en-US" dirty="0"/>
              <a:t>除以</a:t>
            </a:r>
            <a:r>
              <a:rPr lang="en-US" altLang="zh-CN" dirty="0"/>
              <a:t>3</a:t>
            </a:r>
            <a:r>
              <a:rPr lang="zh-CN" altLang="en-US" dirty="0"/>
              <a:t>的余数相同</a:t>
            </a:r>
            <a:r>
              <a:rPr lang="en-US" altLang="zh-CN" dirty="0"/>
              <a:t>. </a:t>
            </a:r>
            <a:r>
              <a:rPr lang="zh-CN" altLang="en-US" dirty="0"/>
              <a:t>不难验证</a:t>
            </a:r>
            <a:r>
              <a:rPr lang="en-US" altLang="zh-CN" dirty="0"/>
              <a:t>R</a:t>
            </a:r>
            <a:r>
              <a:rPr lang="zh-CN" altLang="en-US" dirty="0"/>
              <a:t>为</a:t>
            </a:r>
            <a:r>
              <a:rPr lang="en-US" altLang="zh-CN" dirty="0"/>
              <a:t>A</a:t>
            </a:r>
            <a:r>
              <a:rPr lang="zh-CN" altLang="en-US" dirty="0"/>
              <a:t>上的等价关系</a:t>
            </a:r>
            <a:r>
              <a:rPr lang="en-US" altLang="zh-CN" dirty="0"/>
              <a:t>, </a:t>
            </a:r>
            <a:r>
              <a:rPr lang="zh-CN" altLang="en-US" dirty="0"/>
              <a:t>因为</a:t>
            </a:r>
          </a:p>
          <a:p>
            <a:pPr lvl="2"/>
            <a:r>
              <a:rPr lang="en-US" altLang="zh-CN" b="1" dirty="0">
                <a:sym typeface="Symbol" panose="05050102010706020507" pitchFamily="18" charset="2"/>
              </a:rPr>
              <a:t>(1) </a:t>
            </a:r>
            <a:r>
              <a:rPr lang="en-US" altLang="zh-CN" b="1" dirty="0" err="1"/>
              <a:t>x∈A</a:t>
            </a:r>
            <a:r>
              <a:rPr lang="en-US" altLang="zh-CN" b="1" dirty="0"/>
              <a:t>,  </a:t>
            </a:r>
            <a:r>
              <a:rPr lang="zh-CN" altLang="en-US" dirty="0"/>
              <a:t>有 </a:t>
            </a:r>
            <a:r>
              <a:rPr lang="en-US" altLang="zh-CN" b="1" dirty="0" err="1"/>
              <a:t>x≡x</a:t>
            </a:r>
            <a:r>
              <a:rPr lang="en-US" altLang="zh-CN" b="1" dirty="0"/>
              <a:t> (mod 3);</a:t>
            </a:r>
          </a:p>
          <a:p>
            <a:pPr lvl="2"/>
            <a:r>
              <a:rPr lang="en-US" altLang="zh-CN" b="1" dirty="0">
                <a:sym typeface="Symbol" panose="05050102010706020507" pitchFamily="18" charset="2"/>
              </a:rPr>
              <a:t>(2) </a:t>
            </a:r>
            <a:r>
              <a:rPr lang="en-US" altLang="zh-CN" b="1" dirty="0" err="1"/>
              <a:t>x,y∈A</a:t>
            </a:r>
            <a:r>
              <a:rPr lang="en-US" altLang="zh-CN" b="1" dirty="0"/>
              <a:t>, </a:t>
            </a:r>
            <a:r>
              <a:rPr lang="zh-CN" altLang="en-US" dirty="0"/>
              <a:t>若</a:t>
            </a:r>
            <a:r>
              <a:rPr lang="en-US" altLang="zh-CN" b="1" dirty="0" err="1"/>
              <a:t>x≡y</a:t>
            </a:r>
            <a:r>
              <a:rPr lang="en-US" altLang="zh-CN" b="1" dirty="0"/>
              <a:t>(mod 3), </a:t>
            </a:r>
            <a:r>
              <a:rPr lang="zh-CN" altLang="en-US" dirty="0"/>
              <a:t>则有</a:t>
            </a:r>
            <a:r>
              <a:rPr lang="en-US" altLang="zh-CN" b="1" dirty="0"/>
              <a:t>y ≡ x(mod 3);</a:t>
            </a:r>
          </a:p>
          <a:p>
            <a:pPr lvl="2"/>
            <a:r>
              <a:rPr lang="en-US" altLang="zh-CN" b="1" dirty="0"/>
              <a:t>(3) </a:t>
            </a:r>
            <a:r>
              <a:rPr lang="en-US" altLang="zh-CN" b="1" dirty="0">
                <a:sym typeface="Symbol" panose="05050102010706020507" pitchFamily="18" charset="2"/>
              </a:rPr>
              <a:t></a:t>
            </a:r>
            <a:r>
              <a:rPr lang="en-US" altLang="zh-CN" b="1" dirty="0" err="1"/>
              <a:t>x,y,z∈A</a:t>
            </a:r>
            <a:r>
              <a:rPr lang="en-US" altLang="zh-CN" b="1" dirty="0"/>
              <a:t>, </a:t>
            </a:r>
            <a:r>
              <a:rPr lang="zh-CN" altLang="en-US" dirty="0"/>
              <a:t>若</a:t>
            </a:r>
            <a:r>
              <a:rPr lang="en-US" altLang="zh-CN" b="1" dirty="0" err="1"/>
              <a:t>x≡y</a:t>
            </a:r>
            <a:r>
              <a:rPr lang="en-US" altLang="zh-CN" b="1" dirty="0"/>
              <a:t>(mod 3), </a:t>
            </a:r>
            <a:r>
              <a:rPr lang="en-US" altLang="zh-CN" b="1" dirty="0" err="1"/>
              <a:t>y≡z</a:t>
            </a:r>
            <a:r>
              <a:rPr lang="en-US" altLang="zh-CN" b="1" dirty="0"/>
              <a:t>(mod 3), </a:t>
            </a:r>
            <a:r>
              <a:rPr lang="zh-CN" altLang="en-US" dirty="0"/>
              <a:t>则有</a:t>
            </a:r>
            <a:r>
              <a:rPr lang="en-US" altLang="zh-CN" b="1" dirty="0" err="1"/>
              <a:t>x≡z</a:t>
            </a:r>
            <a:r>
              <a:rPr lang="en-US" altLang="zh-CN" b="1" dirty="0"/>
              <a:t>(mod 3).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一、等价关系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7.6 </a:t>
            </a:r>
            <a:r>
              <a:rPr lang="zh-CN" altLang="en-US" dirty="0"/>
              <a:t>等价关系与划分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7A35FBD-D0A2-4F7E-B9D0-9DC01E904C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65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589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516000" y="1008000"/>
            <a:ext cx="11160000" cy="2508379"/>
          </a:xfrm>
        </p:spPr>
        <p:txBody>
          <a:bodyPr/>
          <a:lstStyle/>
          <a:p>
            <a:r>
              <a:rPr lang="zh-CN" altLang="en-US" dirty="0"/>
              <a:t>实例   设</a:t>
            </a:r>
            <a:r>
              <a:rPr lang="en-US" altLang="zh-CN" dirty="0"/>
              <a:t>A={1,2,…,8}, </a:t>
            </a:r>
            <a:r>
              <a:rPr lang="zh-CN" altLang="en-US" dirty="0"/>
              <a:t>如下定义</a:t>
            </a:r>
            <a:r>
              <a:rPr lang="en-US" altLang="zh-CN" dirty="0"/>
              <a:t>A</a:t>
            </a:r>
            <a:r>
              <a:rPr lang="zh-CN" altLang="en-US" dirty="0"/>
              <a:t>上的关系</a:t>
            </a:r>
            <a:r>
              <a:rPr lang="en-US" altLang="zh-CN" dirty="0"/>
              <a:t>R</a:t>
            </a:r>
            <a:endParaRPr lang="zh-CN" altLang="fr-FR" dirty="0"/>
          </a:p>
          <a:p>
            <a:pPr marL="216000" lvl="1" indent="0" algn="ctr">
              <a:buNone/>
            </a:pPr>
            <a:r>
              <a:rPr lang="fr-FR" altLang="zh-CN" dirty="0"/>
              <a:t>R={&lt;x,y&gt;|x,y∈A </a:t>
            </a:r>
            <a:r>
              <a:rPr lang="fr-F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∧ </a:t>
            </a:r>
            <a:r>
              <a:rPr lang="fr-FR" altLang="zh-CN" dirty="0"/>
              <a:t>x≡y(mod 3)}</a:t>
            </a:r>
          </a:p>
          <a:p>
            <a:pPr lvl="1"/>
            <a:r>
              <a:rPr lang="zh-CN" altLang="fr-FR" dirty="0"/>
              <a:t>其中</a:t>
            </a:r>
            <a:r>
              <a:rPr lang="en-US" altLang="zh-CN" dirty="0"/>
              <a:t>x ≡ y(mod 3)</a:t>
            </a:r>
            <a:r>
              <a:rPr lang="zh-CN" altLang="en-US" dirty="0"/>
              <a:t>叫做</a:t>
            </a:r>
            <a:r>
              <a:rPr lang="en-US" altLang="zh-CN" dirty="0"/>
              <a:t>x</a:t>
            </a:r>
            <a:r>
              <a:rPr lang="zh-CN" altLang="en-US" dirty="0"/>
              <a:t>与</a:t>
            </a:r>
            <a:r>
              <a:rPr lang="en-US" altLang="zh-CN" dirty="0"/>
              <a:t>y</a:t>
            </a:r>
            <a:r>
              <a:rPr lang="zh-CN" altLang="en-US" dirty="0"/>
              <a:t>模</a:t>
            </a:r>
            <a:r>
              <a:rPr lang="en-US" altLang="zh-CN" dirty="0"/>
              <a:t>3</a:t>
            </a:r>
            <a:r>
              <a:rPr lang="zh-CN" altLang="en-US" dirty="0"/>
              <a:t>同余</a:t>
            </a:r>
            <a:r>
              <a:rPr lang="en-US" altLang="zh-CN" dirty="0"/>
              <a:t>, </a:t>
            </a:r>
            <a:r>
              <a:rPr lang="zh-CN" altLang="en-US" dirty="0"/>
              <a:t>即</a:t>
            </a:r>
            <a:r>
              <a:rPr lang="en-US" altLang="zh-CN" dirty="0"/>
              <a:t>x</a:t>
            </a:r>
            <a:r>
              <a:rPr lang="zh-CN" altLang="en-US" dirty="0"/>
              <a:t>除以</a:t>
            </a:r>
            <a:r>
              <a:rPr lang="en-US" altLang="zh-CN" dirty="0"/>
              <a:t>3</a:t>
            </a:r>
            <a:r>
              <a:rPr lang="zh-CN" altLang="en-US" dirty="0"/>
              <a:t>的余数与</a:t>
            </a:r>
            <a:r>
              <a:rPr lang="en-US" altLang="zh-CN" dirty="0"/>
              <a:t>y</a:t>
            </a:r>
            <a:r>
              <a:rPr lang="zh-CN" altLang="en-US" dirty="0"/>
              <a:t>除以</a:t>
            </a:r>
            <a:r>
              <a:rPr lang="en-US" altLang="zh-CN" dirty="0"/>
              <a:t>3</a:t>
            </a:r>
            <a:r>
              <a:rPr lang="zh-CN" altLang="en-US" dirty="0"/>
              <a:t>的余数相同</a:t>
            </a:r>
            <a:r>
              <a:rPr lang="en-US" altLang="zh-CN" dirty="0"/>
              <a:t>. </a:t>
            </a:r>
            <a:r>
              <a:rPr lang="zh-CN" altLang="en-US" dirty="0"/>
              <a:t>不难验证</a:t>
            </a:r>
            <a:r>
              <a:rPr lang="en-US" altLang="zh-CN" dirty="0"/>
              <a:t>R</a:t>
            </a:r>
            <a:r>
              <a:rPr lang="zh-CN" altLang="en-US" dirty="0"/>
              <a:t>为</a:t>
            </a:r>
            <a:r>
              <a:rPr lang="en-US" altLang="zh-CN" dirty="0"/>
              <a:t>A</a:t>
            </a:r>
            <a:r>
              <a:rPr lang="zh-CN" altLang="en-US" dirty="0"/>
              <a:t>上的等价关系</a:t>
            </a:r>
            <a:r>
              <a:rPr lang="en-US" altLang="zh-CN" b="1" dirty="0"/>
              <a:t>.</a:t>
            </a:r>
          </a:p>
          <a:p>
            <a:pPr lvl="1"/>
            <a:r>
              <a:rPr lang="zh-CN" altLang="en-US" dirty="0"/>
              <a:t>模</a:t>
            </a:r>
            <a:r>
              <a:rPr lang="en-US" altLang="zh-CN" dirty="0"/>
              <a:t>3</a:t>
            </a:r>
            <a:r>
              <a:rPr lang="zh-CN" altLang="en-US" dirty="0"/>
              <a:t>等价关系的关系图</a:t>
            </a:r>
            <a:endParaRPr lang="en-US" altLang="zh-CN" b="1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一、等价关系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7.6 </a:t>
            </a:r>
            <a:r>
              <a:rPr lang="zh-CN" altLang="en-US" dirty="0"/>
              <a:t>等价关系与划分</a:t>
            </a:r>
          </a:p>
        </p:txBody>
      </p:sp>
      <p:pic>
        <p:nvPicPr>
          <p:cNvPr id="6" name="Picture 10" descr="7-55">
            <a:extLst>
              <a:ext uri="{FF2B5EF4-FFF2-40B4-BE49-F238E27FC236}">
                <a16:creationId xmlns:a16="http://schemas.microsoft.com/office/drawing/2014/main" id="{51B87A70-3FD4-4A8F-AB90-3A9F28101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3673328"/>
            <a:ext cx="8064500" cy="210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92D096B-CB0D-48F6-BF8B-4C72195C23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66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322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3724096"/>
              </a:xfrm>
            </p:spPr>
            <p:txBody>
              <a:bodyPr/>
              <a:lstStyle/>
              <a:p>
                <a:r>
                  <a:rPr lang="zh-CN" altLang="en-US" dirty="0"/>
                  <a:t>定义</a:t>
                </a:r>
                <a:r>
                  <a:rPr lang="en-US" altLang="zh-CN" dirty="0"/>
                  <a:t>7.16  </a:t>
                </a:r>
                <a:r>
                  <a:rPr lang="zh-CN" altLang="en-US" dirty="0"/>
                  <a:t>设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为非空集合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上的等价关系</a:t>
                </a:r>
                <a:r>
                  <a:rPr lang="en-US" altLang="zh-CN" dirty="0"/>
                  <a:t>, </a:t>
                </a:r>
                <a:r>
                  <a:rPr lang="en-US" altLang="zh-CN" dirty="0">
                    <a:sym typeface="Symbol" panose="05050102010706020507" pitchFamily="18" charset="2"/>
                  </a:rPr>
                  <a:t></a:t>
                </a:r>
                <a:r>
                  <a:rPr lang="en-US" altLang="zh-CN" dirty="0" err="1"/>
                  <a:t>x∈A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令</a:t>
                </a:r>
              </a:p>
              <a:p>
                <a:pPr marL="21600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b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𝐑</m:t>
                        </m:r>
                      </m:sub>
                    </m:sSub>
                  </m:oMath>
                </a14:m>
                <a:r>
                  <a:rPr lang="en-US" altLang="zh-CN" dirty="0"/>
                  <a:t> = {</a:t>
                </a:r>
                <a:r>
                  <a:rPr lang="en-US" altLang="zh-CN" dirty="0" err="1"/>
                  <a:t>y|y∈A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∧ </a:t>
                </a:r>
                <a:r>
                  <a:rPr lang="en-US" altLang="zh-CN" dirty="0" err="1"/>
                  <a:t>xRy</a:t>
                </a:r>
                <a:r>
                  <a:rPr lang="en-US" altLang="zh-CN" dirty="0"/>
                  <a:t>} ,</a:t>
                </a:r>
              </a:p>
              <a:p>
                <a:pPr marL="216000" lvl="1" indent="0">
                  <a:buNone/>
                </a:pPr>
                <a:r>
                  <a:rPr lang="zh-CN" altLang="en-US" dirty="0"/>
                  <a:t>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sub>
                    </m:sSub>
                  </m:oMath>
                </a14:m>
                <a:r>
                  <a:rPr lang="zh-CN" altLang="en-US" dirty="0"/>
                  <a:t>为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关于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的等价类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简称为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的等价类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简记为</a:t>
                </a:r>
                <a:r>
                  <a:rPr lang="en-US" altLang="zh-CN" dirty="0"/>
                  <a:t>[x]</a:t>
                </a:r>
                <a:r>
                  <a:rPr lang="zh-CN" altLang="en-US" dirty="0"/>
                  <a:t>或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bar>
                  </m:oMath>
                </a14:m>
                <a:r>
                  <a:rPr lang="en-US" altLang="zh-CN" dirty="0"/>
                  <a:t> .</a:t>
                </a:r>
                <a:endParaRPr lang="zh-CN" altLang="en-US" dirty="0"/>
              </a:p>
              <a:p>
                <a:pPr>
                  <a:spcBef>
                    <a:spcPts val="1200"/>
                  </a:spcBef>
                </a:pPr>
                <a:r>
                  <a:rPr lang="zh-CN" altLang="en-US" dirty="0"/>
                  <a:t>前例 </a:t>
                </a:r>
                <a:r>
                  <a:rPr lang="en-US" altLang="zh-CN" b="1" dirty="0"/>
                  <a:t>A={1, 2, … , 8}</a:t>
                </a:r>
                <a:r>
                  <a:rPr lang="zh-CN" altLang="en-US" dirty="0"/>
                  <a:t>上模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等价关系的等价类如下</a:t>
                </a:r>
              </a:p>
              <a:p>
                <a:pPr marL="936000" lvl="1" indent="0">
                  <a:buNone/>
                </a:pPr>
                <a:r>
                  <a:rPr lang="en-US" altLang="zh-CN" dirty="0"/>
                  <a:t>[1] = [4] = [7] = {1, 4, 7}</a:t>
                </a:r>
              </a:p>
              <a:p>
                <a:pPr marL="936000" lvl="1" indent="0">
                  <a:buNone/>
                </a:pPr>
                <a:r>
                  <a:rPr lang="en-US" altLang="zh-CN" dirty="0"/>
                  <a:t>[2] = [5] = [8] = {2, 5, 8}</a:t>
                </a:r>
              </a:p>
              <a:p>
                <a:pPr marL="936000" lvl="1" indent="0">
                  <a:buNone/>
                </a:pPr>
                <a:r>
                  <a:rPr lang="en-US" altLang="zh-CN" dirty="0"/>
                  <a:t>[3] = [6] = {3, 6}</a:t>
                </a: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3724096"/>
              </a:xfrm>
              <a:blipFill>
                <a:blip r:embed="rId2"/>
                <a:stretch>
                  <a:fillRect l="-1148" t="-2455" b="-31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二、等价类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7.6 </a:t>
            </a:r>
            <a:r>
              <a:rPr lang="zh-CN" altLang="en-US" dirty="0"/>
              <a:t>等价关系与划分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12C6BB6-7B7A-48DC-9CA9-6CAE210AEE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67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696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5203156"/>
              </a:xfrm>
            </p:spPr>
            <p:txBody>
              <a:bodyPr/>
              <a:lstStyle/>
              <a:p>
                <a:r>
                  <a:rPr lang="zh-CN" altLang="en-US" dirty="0"/>
                  <a:t>定理</a:t>
                </a:r>
                <a:r>
                  <a:rPr lang="en-US" altLang="zh-CN" dirty="0"/>
                  <a:t>7.14 </a:t>
                </a:r>
                <a:r>
                  <a:rPr lang="zh-CN" altLang="en-US" dirty="0"/>
                  <a:t>设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是非空集合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上的等价关系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则</a:t>
                </a:r>
              </a:p>
              <a:p>
                <a:pPr marL="936000" lvl="1" indent="0">
                  <a:buNone/>
                </a:pPr>
                <a:r>
                  <a:rPr lang="en-US" altLang="zh-CN" dirty="0"/>
                  <a:t>(1) </a:t>
                </a:r>
                <a:r>
                  <a:rPr lang="en-US" altLang="zh-CN" dirty="0">
                    <a:sym typeface="Symbol" panose="05050102010706020507" pitchFamily="18" charset="2"/>
                  </a:rPr>
                  <a:t></a:t>
                </a:r>
                <a:r>
                  <a:rPr lang="en-US" altLang="zh-CN" dirty="0" err="1"/>
                  <a:t>x</a:t>
                </a:r>
                <a:r>
                  <a:rPr lang="en-US" altLang="zh-CN" dirty="0" err="1">
                    <a:sym typeface="Symbol" panose="05050102010706020507" pitchFamily="18" charset="2"/>
                  </a:rPr>
                  <a:t></a:t>
                </a:r>
                <a:r>
                  <a:rPr lang="en-US" altLang="zh-CN" dirty="0" err="1"/>
                  <a:t>A</a:t>
                </a:r>
                <a:r>
                  <a:rPr lang="en-US" altLang="zh-CN" dirty="0"/>
                  <a:t>, [x]</a:t>
                </a:r>
                <a:r>
                  <a:rPr lang="zh-CN" altLang="en-US" dirty="0"/>
                  <a:t>是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的非空子集</a:t>
                </a:r>
                <a:r>
                  <a:rPr lang="en-US" altLang="zh-CN" dirty="0"/>
                  <a:t>;</a:t>
                </a:r>
                <a:endParaRPr lang="zh-CN" altLang="en-US" dirty="0"/>
              </a:p>
              <a:p>
                <a:pPr marL="936000" lvl="1" indent="0">
                  <a:buNone/>
                </a:pPr>
                <a:r>
                  <a:rPr lang="en-US" altLang="zh-CN" dirty="0"/>
                  <a:t>(2) </a:t>
                </a:r>
                <a:r>
                  <a:rPr lang="en-US" altLang="zh-CN" dirty="0">
                    <a:sym typeface="Symbol" panose="05050102010706020507" pitchFamily="18" charset="2"/>
                  </a:rPr>
                  <a:t></a:t>
                </a:r>
                <a:r>
                  <a:rPr lang="en-US" altLang="zh-CN" dirty="0" err="1"/>
                  <a:t>x,y</a:t>
                </a:r>
                <a:r>
                  <a:rPr lang="en-US" altLang="zh-CN" dirty="0" err="1">
                    <a:sym typeface="Symbol" panose="05050102010706020507" pitchFamily="18" charset="2"/>
                  </a:rPr>
                  <a:t></a:t>
                </a:r>
                <a:r>
                  <a:rPr lang="en-US" altLang="zh-CN" dirty="0" err="1"/>
                  <a:t>A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如果</a:t>
                </a:r>
                <a:r>
                  <a:rPr lang="en-US" altLang="zh-CN" dirty="0" err="1"/>
                  <a:t>xRy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则</a:t>
                </a:r>
                <a:r>
                  <a:rPr lang="en-US" altLang="zh-CN" dirty="0"/>
                  <a:t>[x]=[y];</a:t>
                </a:r>
              </a:p>
              <a:p>
                <a:pPr marL="936000" lvl="1" indent="0">
                  <a:buNone/>
                </a:pPr>
                <a:r>
                  <a:rPr lang="en-US" altLang="zh-CN" dirty="0"/>
                  <a:t>(3) </a:t>
                </a:r>
                <a:r>
                  <a:rPr lang="en-US" altLang="zh-CN" dirty="0">
                    <a:sym typeface="Symbol" panose="05050102010706020507" pitchFamily="18" charset="2"/>
                  </a:rPr>
                  <a:t></a:t>
                </a:r>
                <a:r>
                  <a:rPr lang="en-US" altLang="zh-CN" dirty="0" err="1"/>
                  <a:t>x,y</a:t>
                </a:r>
                <a:r>
                  <a:rPr lang="en-US" altLang="zh-CN" dirty="0" err="1">
                    <a:sym typeface="Symbol" panose="05050102010706020507" pitchFamily="18" charset="2"/>
                  </a:rPr>
                  <a:t></a:t>
                </a:r>
                <a:r>
                  <a:rPr lang="en-US" altLang="zh-CN" dirty="0" err="1"/>
                  <a:t>A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如果 </a:t>
                </a:r>
                <a:r>
                  <a:rPr lang="en-US" altLang="zh-CN" dirty="0"/>
                  <a:t>x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</m:bar>
                  </m:oMath>
                </a14:m>
                <a:r>
                  <a:rPr lang="en-US" altLang="zh-CN" dirty="0"/>
                  <a:t>y, </a:t>
                </a:r>
                <a:r>
                  <a:rPr lang="zh-CN" altLang="en-US" dirty="0"/>
                  <a:t>则 </a:t>
                </a:r>
                <a:r>
                  <a:rPr lang="en-US" altLang="zh-CN" dirty="0"/>
                  <a:t>[x]</a:t>
                </a:r>
                <a:r>
                  <a:rPr lang="zh-CN" altLang="en-US" dirty="0"/>
                  <a:t>与</a:t>
                </a:r>
                <a:r>
                  <a:rPr lang="en-US" altLang="zh-CN" dirty="0"/>
                  <a:t>[y]</a:t>
                </a:r>
                <a:r>
                  <a:rPr lang="zh-CN" altLang="en-US" dirty="0"/>
                  <a:t>不交</a:t>
                </a:r>
                <a:r>
                  <a:rPr lang="en-US" altLang="zh-CN" dirty="0"/>
                  <a:t>;</a:t>
                </a:r>
                <a:endParaRPr lang="zh-CN" altLang="en-US" dirty="0"/>
              </a:p>
              <a:p>
                <a:pPr marL="936000" lvl="1" indent="0">
                  <a:buNone/>
                </a:pPr>
                <a:r>
                  <a:rPr lang="en-US" altLang="zh-CN" dirty="0"/>
                  <a:t>(4) ∪{[x]|</a:t>
                </a:r>
                <a:r>
                  <a:rPr lang="en-US" altLang="zh-CN" dirty="0" err="1"/>
                  <a:t>x</a:t>
                </a:r>
                <a:r>
                  <a:rPr lang="en-US" altLang="zh-CN" dirty="0" err="1">
                    <a:sym typeface="Symbol" panose="05050102010706020507" pitchFamily="18" charset="2"/>
                  </a:rPr>
                  <a:t></a:t>
                </a:r>
                <a:r>
                  <a:rPr lang="en-US" altLang="zh-CN" dirty="0" err="1"/>
                  <a:t>A</a:t>
                </a:r>
                <a:r>
                  <a:rPr lang="en-US" altLang="zh-CN" dirty="0"/>
                  <a:t>}=A.</a:t>
                </a:r>
              </a:p>
              <a:p>
                <a:r>
                  <a:rPr lang="zh-CN" altLang="en-US" dirty="0"/>
                  <a:t>证明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sz="2800" b="1" dirty="0">
                    <a:ea typeface="楷体_GB2312" panose="02010609030101010101" pitchFamily="49" charset="-122"/>
                  </a:rPr>
                  <a:t>(1) </a:t>
                </a:r>
                <a:r>
                  <a:rPr lang="zh-CN" altLang="en-US" sz="2800" b="1" dirty="0">
                    <a:ea typeface="楷体_GB2312" panose="02010609030101010101" pitchFamily="49" charset="-122"/>
                  </a:rPr>
                  <a:t>由定义</a:t>
                </a:r>
                <a:r>
                  <a:rPr lang="en-US" altLang="zh-CN" sz="2800" b="1" dirty="0">
                    <a:ea typeface="楷体_GB2312" panose="02010609030101010101" pitchFamily="49" charset="-122"/>
                  </a:rPr>
                  <a:t>, </a:t>
                </a:r>
                <a:r>
                  <a:rPr lang="en-US" altLang="zh-CN" sz="2800" b="1" dirty="0">
                    <a:ea typeface="楷体_GB2312" panose="02010609030101010101" pitchFamily="49" charset="-122"/>
                    <a:sym typeface="Symbol" panose="05050102010706020507" pitchFamily="18" charset="2"/>
                  </a:rPr>
                  <a:t></a:t>
                </a:r>
                <a:r>
                  <a:rPr lang="en-US" altLang="zh-CN" sz="2800" b="1" dirty="0" err="1">
                    <a:ea typeface="楷体_GB2312" panose="02010609030101010101" pitchFamily="49" charset="-122"/>
                  </a:rPr>
                  <a:t>x</a:t>
                </a:r>
                <a:r>
                  <a:rPr lang="en-US" altLang="zh-CN" sz="2800" b="1" dirty="0" err="1">
                    <a:ea typeface="楷体_GB2312" panose="02010609030101010101" pitchFamily="49" charset="-122"/>
                    <a:sym typeface="Symbol" panose="05050102010706020507" pitchFamily="18" charset="2"/>
                  </a:rPr>
                  <a:t></a:t>
                </a:r>
                <a:r>
                  <a:rPr lang="en-US" altLang="zh-CN" sz="2800" b="1" dirty="0" err="1">
                    <a:ea typeface="楷体_GB2312" panose="02010609030101010101" pitchFamily="49" charset="-122"/>
                  </a:rPr>
                  <a:t>A</a:t>
                </a:r>
                <a:r>
                  <a:rPr lang="zh-CN" altLang="en-US" sz="2800" b="1" dirty="0">
                    <a:ea typeface="楷体_GB2312" panose="02010609030101010101" pitchFamily="49" charset="-122"/>
                  </a:rPr>
                  <a:t>有</a:t>
                </a:r>
                <a:r>
                  <a:rPr lang="en-US" altLang="zh-CN" sz="2800" b="1" dirty="0">
                    <a:ea typeface="楷体_GB2312" panose="02010609030101010101" pitchFamily="49" charset="-122"/>
                  </a:rPr>
                  <a:t>[x]</a:t>
                </a:r>
                <a:r>
                  <a:rPr lang="en-US" altLang="zh-CN" sz="2800" b="1" dirty="0">
                    <a:ea typeface="楷体_GB2312" panose="02010609030101010101" pitchFamily="49" charset="-122"/>
                    <a:sym typeface="Symbol" panose="05050102010706020507" pitchFamily="18" charset="2"/>
                  </a:rPr>
                  <a:t></a:t>
                </a:r>
                <a:r>
                  <a:rPr lang="en-US" altLang="zh-CN" sz="2800" b="1" dirty="0">
                    <a:ea typeface="楷体_GB2312" panose="02010609030101010101" pitchFamily="49" charset="-122"/>
                  </a:rPr>
                  <a:t>A. </a:t>
                </a:r>
                <a:r>
                  <a:rPr lang="zh-CN" altLang="en-US" sz="2800" b="1" dirty="0">
                    <a:ea typeface="楷体_GB2312" panose="02010609030101010101" pitchFamily="49" charset="-122"/>
                  </a:rPr>
                  <a:t>又</a:t>
                </a:r>
                <a:r>
                  <a:rPr lang="en-US" altLang="zh-CN" sz="2800" b="1" dirty="0">
                    <a:ea typeface="楷体_GB2312" panose="02010609030101010101" pitchFamily="49" charset="-122"/>
                  </a:rPr>
                  <a:t>x</a:t>
                </a:r>
                <a:r>
                  <a:rPr lang="en-US" altLang="zh-CN" sz="2800" b="1" dirty="0">
                    <a:ea typeface="楷体_GB2312" panose="02010609030101010101" pitchFamily="49" charset="-122"/>
                    <a:sym typeface="Symbol" panose="05050102010706020507" pitchFamily="18" charset="2"/>
                  </a:rPr>
                  <a:t></a:t>
                </a:r>
                <a:r>
                  <a:rPr lang="en-US" altLang="zh-CN" sz="2800" b="1" dirty="0">
                    <a:ea typeface="楷体_GB2312" panose="02010609030101010101" pitchFamily="49" charset="-122"/>
                  </a:rPr>
                  <a:t>[x], </a:t>
                </a:r>
                <a:r>
                  <a:rPr lang="zh-CN" altLang="en-US" sz="2800" b="1" dirty="0">
                    <a:ea typeface="楷体_GB2312" panose="02010609030101010101" pitchFamily="49" charset="-122"/>
                  </a:rPr>
                  <a:t>即</a:t>
                </a:r>
                <a:r>
                  <a:rPr lang="en-US" altLang="zh-CN" sz="2800" b="1" dirty="0">
                    <a:ea typeface="楷体_GB2312" panose="02010609030101010101" pitchFamily="49" charset="-122"/>
                  </a:rPr>
                  <a:t>[x]</a:t>
                </a:r>
                <a:r>
                  <a:rPr lang="zh-CN" altLang="en-US" sz="2800" b="1" dirty="0">
                    <a:ea typeface="楷体_GB2312" panose="02010609030101010101" pitchFamily="49" charset="-122"/>
                  </a:rPr>
                  <a:t>非空</a:t>
                </a:r>
                <a:r>
                  <a:rPr lang="en-US" altLang="zh-CN" sz="2800" b="1" dirty="0">
                    <a:ea typeface="楷体_GB2312" panose="02010609030101010101" pitchFamily="49" charset="-122"/>
                  </a:rPr>
                  <a:t>. </a:t>
                </a:r>
              </a:p>
              <a:p>
                <a:pPr lvl="1"/>
                <a:r>
                  <a:rPr lang="en-US" altLang="zh-CN" dirty="0"/>
                  <a:t>(2)</a:t>
                </a:r>
                <a:r>
                  <a:rPr lang="zh-CN" altLang="en-US" dirty="0"/>
                  <a:t>任取</a:t>
                </a:r>
                <a:r>
                  <a:rPr lang="en-US" altLang="zh-CN" dirty="0"/>
                  <a:t>z</a:t>
                </a:r>
                <a:r>
                  <a:rPr lang="fr-FR" altLang="zh-CN" dirty="0"/>
                  <a:t>∈[x]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则有  </a:t>
                </a:r>
                <a:r>
                  <a:rPr lang="fr-FR" altLang="zh-CN" dirty="0"/>
                  <a:t>z∈[x] </a:t>
                </a:r>
                <a:r>
                  <a:rPr lang="en-US" altLang="zh-CN" dirty="0">
                    <a:sym typeface="Symbol" panose="05050102010706020507" pitchFamily="18" charset="2"/>
                  </a:rPr>
                  <a:t></a:t>
                </a:r>
                <a:r>
                  <a:rPr lang="en-US" altLang="zh-CN" dirty="0"/>
                  <a:t> </a:t>
                </a:r>
                <a:r>
                  <a:rPr lang="fr-FR" altLang="zh-CN" dirty="0"/>
                  <a:t>&lt;x,z&gt;∈R </a:t>
                </a:r>
                <a:r>
                  <a:rPr lang="en-US" altLang="zh-CN" dirty="0">
                    <a:sym typeface="Symbol" panose="05050102010706020507" pitchFamily="18" charset="2"/>
                  </a:rPr>
                  <a:t></a:t>
                </a:r>
                <a:r>
                  <a:rPr lang="en-US" altLang="zh-CN" dirty="0"/>
                  <a:t> </a:t>
                </a:r>
                <a:r>
                  <a:rPr lang="fr-FR" altLang="zh-CN" dirty="0"/>
                  <a:t>&lt;z,x&gt;∈R .</a:t>
                </a:r>
                <a:r>
                  <a:rPr lang="en-US" altLang="zh-CN" dirty="0"/>
                  <a:t></a:t>
                </a:r>
                <a:endParaRPr lang="fr-FR" altLang="zh-CN" dirty="0"/>
              </a:p>
              <a:p>
                <a:pPr marL="936000" lvl="1" indent="0">
                  <a:buNone/>
                </a:pPr>
                <a:r>
                  <a:rPr lang="fr-FR" altLang="zh-CN" dirty="0"/>
                  <a:t> &lt;z,x&gt;</a:t>
                </a:r>
                <a:r>
                  <a:rPr lang="en-US" altLang="zh-CN" dirty="0">
                    <a:sym typeface="Symbol" panose="05050102010706020507" pitchFamily="18" charset="2"/>
                  </a:rPr>
                  <a:t></a:t>
                </a:r>
                <a:r>
                  <a:rPr lang="fr-FR" altLang="zh-CN" dirty="0"/>
                  <a:t>R</a:t>
                </a:r>
                <a:r>
                  <a:rPr lang="fr-FR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∧</a:t>
                </a:r>
                <a:r>
                  <a:rPr lang="fr-FR" altLang="zh-CN" dirty="0"/>
                  <a:t>&lt;x,y&gt;</a:t>
                </a:r>
                <a:r>
                  <a:rPr lang="en-US" altLang="zh-CN" dirty="0">
                    <a:sym typeface="Symbol" panose="05050102010706020507" pitchFamily="18" charset="2"/>
                  </a:rPr>
                  <a:t></a:t>
                </a:r>
                <a:r>
                  <a:rPr lang="fr-FR" altLang="zh-CN" dirty="0"/>
                  <a:t>R </a:t>
                </a:r>
                <a:r>
                  <a:rPr lang="en-US" altLang="zh-CN" dirty="0">
                    <a:sym typeface="Symbol" panose="05050102010706020507" pitchFamily="18" charset="2"/>
                  </a:rPr>
                  <a:t></a:t>
                </a:r>
                <a:r>
                  <a:rPr lang="en-US" altLang="zh-CN" dirty="0"/>
                  <a:t> </a:t>
                </a:r>
                <a:r>
                  <a:rPr lang="fr-FR" altLang="zh-CN" dirty="0"/>
                  <a:t>&lt;z,y&gt;</a:t>
                </a:r>
                <a:r>
                  <a:rPr lang="en-US" altLang="zh-CN" dirty="0">
                    <a:sym typeface="Symbol" panose="05050102010706020507" pitchFamily="18" charset="2"/>
                  </a:rPr>
                  <a:t></a:t>
                </a:r>
                <a:r>
                  <a:rPr lang="fr-FR" altLang="zh-CN" dirty="0"/>
                  <a:t>R </a:t>
                </a:r>
                <a:r>
                  <a:rPr lang="en-US" altLang="zh-CN" dirty="0">
                    <a:sym typeface="Symbol" panose="05050102010706020507" pitchFamily="18" charset="2"/>
                  </a:rPr>
                  <a:t></a:t>
                </a:r>
                <a:r>
                  <a:rPr lang="en-US" altLang="zh-CN" dirty="0"/>
                  <a:t> </a:t>
                </a:r>
                <a:r>
                  <a:rPr lang="fr-FR" altLang="zh-CN" dirty="0"/>
                  <a:t>&lt;y,z&gt;</a:t>
                </a:r>
                <a:r>
                  <a:rPr lang="en-US" altLang="zh-CN" dirty="0">
                    <a:sym typeface="Symbol" panose="05050102010706020507" pitchFamily="18" charset="2"/>
                  </a:rPr>
                  <a:t></a:t>
                </a:r>
                <a:r>
                  <a:rPr lang="fr-FR" altLang="zh-CN" dirty="0"/>
                  <a:t>R . </a:t>
                </a:r>
                <a:r>
                  <a:rPr lang="zh-CN" altLang="en-US" dirty="0"/>
                  <a:t>所以</a:t>
                </a:r>
                <a:r>
                  <a:rPr lang="en-US" altLang="zh-CN" dirty="0"/>
                  <a:t>, z∈[y].</a:t>
                </a:r>
                <a:r>
                  <a:rPr lang="zh-CN" altLang="en-US" dirty="0"/>
                  <a:t>综上所述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有</a:t>
                </a:r>
                <a:r>
                  <a:rPr lang="en-US" altLang="zh-CN" dirty="0"/>
                  <a:t>[x]</a:t>
                </a:r>
                <a:r>
                  <a:rPr lang="en-US" altLang="zh-CN" dirty="0">
                    <a:sym typeface="Symbol" panose="05050102010706020507" pitchFamily="18" charset="2"/>
                  </a:rPr>
                  <a:t></a:t>
                </a:r>
                <a:r>
                  <a:rPr lang="en-US" altLang="zh-CN" dirty="0"/>
                  <a:t>[y]. </a:t>
                </a:r>
                <a:r>
                  <a:rPr lang="zh-CN" altLang="en-US" dirty="0"/>
                  <a:t>同理可证 </a:t>
                </a:r>
                <a:r>
                  <a:rPr lang="en-US" altLang="zh-CN" dirty="0"/>
                  <a:t>[y]</a:t>
                </a:r>
                <a:r>
                  <a:rPr lang="en-US" altLang="zh-CN" dirty="0">
                    <a:sym typeface="Symbol" panose="05050102010706020507" pitchFamily="18" charset="2"/>
                  </a:rPr>
                  <a:t></a:t>
                </a:r>
                <a:r>
                  <a:rPr lang="en-US" altLang="zh-CN" dirty="0"/>
                  <a:t>[x]. </a:t>
                </a:r>
              </a:p>
              <a:p>
                <a:pPr marL="936000" lvl="1" indent="0">
                  <a:buNone/>
                </a:pPr>
                <a:r>
                  <a:rPr lang="zh-CN" altLang="en-US" dirty="0"/>
                  <a:t>所以</a:t>
                </a:r>
                <a:r>
                  <a:rPr lang="en-US" altLang="zh-CN" dirty="0"/>
                  <a:t>, [x] = [y].</a:t>
                </a: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5203156"/>
              </a:xfrm>
              <a:blipFill>
                <a:blip r:embed="rId2"/>
                <a:stretch>
                  <a:fillRect l="-1148" t="-1756" r="-1148" b="-8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三、等价类的性质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7.6 </a:t>
            </a:r>
            <a:r>
              <a:rPr lang="zh-CN" altLang="en-US" dirty="0"/>
              <a:t>等价关系与划分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CDF83D9-5715-4B7B-8939-DEAC59B000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68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066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4743222"/>
              </a:xfrm>
            </p:spPr>
            <p:txBody>
              <a:bodyPr/>
              <a:lstStyle/>
              <a:p>
                <a:r>
                  <a:rPr lang="zh-CN" altLang="en-US" dirty="0"/>
                  <a:t>定理</a:t>
                </a:r>
                <a:r>
                  <a:rPr lang="en-US" altLang="zh-CN" dirty="0"/>
                  <a:t>7.14 </a:t>
                </a:r>
                <a:r>
                  <a:rPr lang="zh-CN" altLang="en-US" dirty="0"/>
                  <a:t>设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是非空集合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上的等价关系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则</a:t>
                </a:r>
              </a:p>
              <a:p>
                <a:pPr marL="936000" lvl="1" indent="0">
                  <a:buNone/>
                </a:pPr>
                <a:r>
                  <a:rPr lang="en-US" altLang="zh-CN" dirty="0"/>
                  <a:t>(1) </a:t>
                </a:r>
                <a:r>
                  <a:rPr lang="en-US" altLang="zh-CN" dirty="0">
                    <a:sym typeface="Symbol" panose="05050102010706020507" pitchFamily="18" charset="2"/>
                  </a:rPr>
                  <a:t></a:t>
                </a:r>
                <a:r>
                  <a:rPr lang="en-US" altLang="zh-CN" dirty="0" err="1"/>
                  <a:t>x</a:t>
                </a:r>
                <a:r>
                  <a:rPr lang="en-US" altLang="zh-CN" dirty="0" err="1">
                    <a:sym typeface="Symbol" panose="05050102010706020507" pitchFamily="18" charset="2"/>
                  </a:rPr>
                  <a:t></a:t>
                </a:r>
                <a:r>
                  <a:rPr lang="en-US" altLang="zh-CN" dirty="0" err="1"/>
                  <a:t>A</a:t>
                </a:r>
                <a:r>
                  <a:rPr lang="en-US" altLang="zh-CN" dirty="0"/>
                  <a:t>, [x]</a:t>
                </a:r>
                <a:r>
                  <a:rPr lang="zh-CN" altLang="en-US" dirty="0"/>
                  <a:t>是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的非空子集</a:t>
                </a:r>
                <a:r>
                  <a:rPr lang="en-US" altLang="zh-CN" dirty="0"/>
                  <a:t>;</a:t>
                </a:r>
                <a:endParaRPr lang="zh-CN" altLang="en-US" dirty="0"/>
              </a:p>
              <a:p>
                <a:pPr marL="936000" lvl="1" indent="0">
                  <a:buNone/>
                </a:pPr>
                <a:r>
                  <a:rPr lang="en-US" altLang="zh-CN" dirty="0"/>
                  <a:t>(2) </a:t>
                </a:r>
                <a:r>
                  <a:rPr lang="en-US" altLang="zh-CN" dirty="0">
                    <a:sym typeface="Symbol" panose="05050102010706020507" pitchFamily="18" charset="2"/>
                  </a:rPr>
                  <a:t></a:t>
                </a:r>
                <a:r>
                  <a:rPr lang="en-US" altLang="zh-CN" dirty="0" err="1"/>
                  <a:t>x,y</a:t>
                </a:r>
                <a:r>
                  <a:rPr lang="en-US" altLang="zh-CN" dirty="0" err="1">
                    <a:sym typeface="Symbol" panose="05050102010706020507" pitchFamily="18" charset="2"/>
                  </a:rPr>
                  <a:t></a:t>
                </a:r>
                <a:r>
                  <a:rPr lang="en-US" altLang="zh-CN" dirty="0" err="1"/>
                  <a:t>A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如果</a:t>
                </a:r>
                <a:r>
                  <a:rPr lang="en-US" altLang="zh-CN" dirty="0" err="1"/>
                  <a:t>xRy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则</a:t>
                </a:r>
                <a:r>
                  <a:rPr lang="en-US" altLang="zh-CN" dirty="0"/>
                  <a:t>[x]=[y];</a:t>
                </a:r>
              </a:p>
              <a:p>
                <a:pPr marL="936000" lvl="1" indent="0">
                  <a:buNone/>
                </a:pPr>
                <a:r>
                  <a:rPr lang="en-US" altLang="zh-CN" dirty="0"/>
                  <a:t>(3) </a:t>
                </a:r>
                <a:r>
                  <a:rPr lang="en-US" altLang="zh-CN" dirty="0">
                    <a:sym typeface="Symbol" panose="05050102010706020507" pitchFamily="18" charset="2"/>
                  </a:rPr>
                  <a:t></a:t>
                </a:r>
                <a:r>
                  <a:rPr lang="en-US" altLang="zh-CN" dirty="0" err="1"/>
                  <a:t>x,y</a:t>
                </a:r>
                <a:r>
                  <a:rPr lang="en-US" altLang="zh-CN" dirty="0" err="1">
                    <a:sym typeface="Symbol" panose="05050102010706020507" pitchFamily="18" charset="2"/>
                  </a:rPr>
                  <a:t></a:t>
                </a:r>
                <a:r>
                  <a:rPr lang="en-US" altLang="zh-CN" dirty="0" err="1"/>
                  <a:t>A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如果 </a:t>
                </a:r>
                <a:r>
                  <a:rPr lang="en-US" altLang="zh-CN" dirty="0"/>
                  <a:t>x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</m:bar>
                  </m:oMath>
                </a14:m>
                <a:r>
                  <a:rPr lang="en-US" altLang="zh-CN" dirty="0"/>
                  <a:t>y, </a:t>
                </a:r>
                <a:r>
                  <a:rPr lang="zh-CN" altLang="en-US" dirty="0"/>
                  <a:t>则 </a:t>
                </a:r>
                <a:r>
                  <a:rPr lang="en-US" altLang="zh-CN" dirty="0"/>
                  <a:t>[x]</a:t>
                </a:r>
                <a:r>
                  <a:rPr lang="zh-CN" altLang="en-US" dirty="0"/>
                  <a:t>与</a:t>
                </a:r>
                <a:r>
                  <a:rPr lang="en-US" altLang="zh-CN" dirty="0"/>
                  <a:t>[y]</a:t>
                </a:r>
                <a:r>
                  <a:rPr lang="zh-CN" altLang="en-US" dirty="0"/>
                  <a:t>不交</a:t>
                </a:r>
                <a:r>
                  <a:rPr lang="en-US" altLang="zh-CN" dirty="0"/>
                  <a:t>;</a:t>
                </a:r>
              </a:p>
              <a:p>
                <a:pPr marL="936000" lvl="1" indent="0">
                  <a:buNone/>
                </a:pPr>
                <a:r>
                  <a:rPr lang="en-US" altLang="zh-CN" dirty="0"/>
                  <a:t>(4) ∪{[x]|</a:t>
                </a:r>
                <a:r>
                  <a:rPr lang="en-US" altLang="zh-CN" dirty="0" err="1"/>
                  <a:t>x</a:t>
                </a:r>
                <a:r>
                  <a:rPr lang="en-US" altLang="zh-CN" dirty="0" err="1">
                    <a:sym typeface="Symbol" panose="05050102010706020507" pitchFamily="18" charset="2"/>
                  </a:rPr>
                  <a:t></a:t>
                </a:r>
                <a:r>
                  <a:rPr lang="en-US" altLang="zh-CN" dirty="0" err="1"/>
                  <a:t>A</a:t>
                </a:r>
                <a:r>
                  <a:rPr lang="en-US" altLang="zh-CN" dirty="0"/>
                  <a:t>}=A.</a:t>
                </a:r>
              </a:p>
              <a:p>
                <a:r>
                  <a:rPr lang="zh-CN" altLang="en-US" dirty="0"/>
                  <a:t>证明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 (3)</a:t>
                </a:r>
              </a:p>
              <a:p>
                <a:pPr marL="936000" lvl="1" indent="0">
                  <a:buNone/>
                </a:pPr>
                <a:r>
                  <a:rPr lang="zh-CN" altLang="en-US" dirty="0"/>
                  <a:t>假设 </a:t>
                </a:r>
                <a:r>
                  <a:rPr lang="en-US" altLang="zh-CN" dirty="0"/>
                  <a:t>[x]∩[y]≠</a:t>
                </a:r>
                <a:r>
                  <a:rPr lang="en-US" altLang="zh-CN" dirty="0">
                    <a:sym typeface="Symbol" panose="05050102010706020507" pitchFamily="18" charset="2"/>
                  </a:rPr>
                  <a:t>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则存在 </a:t>
                </a:r>
                <a:r>
                  <a:rPr lang="en-US" altLang="zh-CN" dirty="0"/>
                  <a:t>z</a:t>
                </a:r>
                <a:r>
                  <a:rPr lang="en-US" altLang="zh-CN" dirty="0">
                    <a:sym typeface="Symbol" panose="05050102010706020507" pitchFamily="18" charset="2"/>
                  </a:rPr>
                  <a:t></a:t>
                </a:r>
                <a:r>
                  <a:rPr lang="en-US" altLang="zh-CN" dirty="0"/>
                  <a:t>[x]∩[y], </a:t>
                </a:r>
                <a:r>
                  <a:rPr lang="zh-CN" altLang="en-US" dirty="0"/>
                  <a:t>从而有</a:t>
                </a:r>
                <a:r>
                  <a:rPr lang="en-US" altLang="zh-CN" dirty="0"/>
                  <a:t>z</a:t>
                </a:r>
                <a:r>
                  <a:rPr lang="en-US" altLang="zh-CN" dirty="0">
                    <a:sym typeface="Symbol" panose="05050102010706020507" pitchFamily="18" charset="2"/>
                  </a:rPr>
                  <a:t></a:t>
                </a:r>
                <a:r>
                  <a:rPr lang="en-US" altLang="zh-CN" dirty="0"/>
                  <a:t>[x]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∧</a:t>
                </a:r>
                <a:r>
                  <a:rPr lang="en-US" altLang="zh-CN" dirty="0"/>
                  <a:t>z</a:t>
                </a:r>
                <a:r>
                  <a:rPr lang="en-US" altLang="zh-CN" dirty="0">
                    <a:sym typeface="Symbol" panose="05050102010706020507" pitchFamily="18" charset="2"/>
                  </a:rPr>
                  <a:t></a:t>
                </a:r>
                <a:r>
                  <a:rPr lang="en-US" altLang="zh-CN" dirty="0"/>
                  <a:t>[y], </a:t>
                </a:r>
                <a:r>
                  <a:rPr lang="zh-CN" altLang="en-US" dirty="0"/>
                  <a:t>即</a:t>
                </a:r>
                <a:endParaRPr lang="en-US" altLang="zh-CN" dirty="0"/>
              </a:p>
              <a:p>
                <a:pPr marL="936000" lvl="1" indent="0" algn="ctr">
                  <a:buNone/>
                </a:pPr>
                <a:r>
                  <a:rPr lang="en-US" altLang="zh-CN" dirty="0"/>
                  <a:t>&lt;</a:t>
                </a:r>
                <a:r>
                  <a:rPr lang="en-US" altLang="zh-CN" dirty="0" err="1"/>
                  <a:t>x,z</a:t>
                </a:r>
                <a:r>
                  <a:rPr lang="en-US" altLang="zh-CN" dirty="0"/>
                  <a:t>&gt;</a:t>
                </a:r>
                <a:r>
                  <a:rPr lang="en-US" altLang="zh-CN" dirty="0">
                    <a:sym typeface="Symbol" panose="05050102010706020507" pitchFamily="18" charset="2"/>
                  </a:rPr>
                  <a:t></a:t>
                </a:r>
                <a:r>
                  <a:rPr lang="en-US" altLang="zh-CN" dirty="0"/>
                  <a:t>R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∧</a:t>
                </a:r>
                <a:r>
                  <a:rPr lang="en-US" altLang="zh-CN" dirty="0"/>
                  <a:t>&lt;</a:t>
                </a:r>
                <a:r>
                  <a:rPr lang="en-US" altLang="zh-CN" dirty="0" err="1"/>
                  <a:t>y,z</a:t>
                </a:r>
                <a:r>
                  <a:rPr lang="en-US" altLang="zh-CN" dirty="0"/>
                  <a:t>&gt;</a:t>
                </a:r>
                <a:r>
                  <a:rPr lang="en-US" altLang="zh-CN" dirty="0">
                    <a:sym typeface="Symbol" panose="05050102010706020507" pitchFamily="18" charset="2"/>
                  </a:rPr>
                  <a:t>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成立</a:t>
                </a:r>
                <a:r>
                  <a:rPr lang="en-US" altLang="zh-CN" dirty="0"/>
                  <a:t>. </a:t>
                </a:r>
              </a:p>
              <a:p>
                <a:pPr marL="936000" lvl="1" indent="0">
                  <a:buNone/>
                </a:pPr>
                <a:r>
                  <a:rPr lang="zh-CN" altLang="en-US" dirty="0"/>
                  <a:t>根据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的对称性和传递性必有</a:t>
                </a:r>
                <a:r>
                  <a:rPr lang="en-US" altLang="zh-CN" dirty="0"/>
                  <a:t>&lt;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&gt;</a:t>
                </a:r>
                <a:r>
                  <a:rPr lang="en-US" altLang="zh-CN" dirty="0">
                    <a:sym typeface="Symbol" panose="05050102010706020507" pitchFamily="18" charset="2"/>
                  </a:rPr>
                  <a:t></a:t>
                </a:r>
                <a:r>
                  <a:rPr lang="en-US" altLang="zh-CN" dirty="0"/>
                  <a:t>R, </a:t>
                </a:r>
                <a:r>
                  <a:rPr lang="zh-CN" altLang="en-US" dirty="0"/>
                  <a:t>与</a:t>
                </a:r>
                <a:r>
                  <a:rPr lang="en-US" altLang="zh-CN" dirty="0"/>
                  <a:t>x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</m:bar>
                  </m:oMath>
                </a14:m>
                <a:r>
                  <a:rPr lang="en-US" altLang="zh-CN" dirty="0"/>
                  <a:t>y</a:t>
                </a:r>
                <a:r>
                  <a:rPr lang="zh-CN" altLang="en-US" dirty="0"/>
                  <a:t>矛盾</a:t>
                </a:r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4743222"/>
              </a:xfrm>
              <a:blipFill>
                <a:blip r:embed="rId2"/>
                <a:stretch>
                  <a:fillRect l="-1148" t="-1928" b="-26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三、等价类的性质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7.6 </a:t>
            </a:r>
            <a:r>
              <a:rPr lang="zh-CN" altLang="en-US" dirty="0"/>
              <a:t>等价关系与划分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D36F920-8972-403E-B027-1AC19E0E95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69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77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516000" y="1008000"/>
            <a:ext cx="11160000" cy="5216813"/>
          </a:xfrm>
        </p:spPr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笛卡尔积的定义</a:t>
            </a:r>
          </a:p>
          <a:p>
            <a:pPr lvl="1"/>
            <a:r>
              <a:rPr lang="zh-CN" altLang="en-US" dirty="0"/>
              <a:t>定义</a:t>
            </a:r>
            <a:r>
              <a:rPr lang="en-US" altLang="zh-CN" dirty="0"/>
              <a:t>7.2  </a:t>
            </a:r>
            <a:r>
              <a:rPr lang="zh-CN" altLang="en-US" dirty="0"/>
              <a:t>设</a:t>
            </a:r>
            <a:r>
              <a:rPr lang="en-US" altLang="zh-CN" dirty="0"/>
              <a:t>A, B</a:t>
            </a:r>
            <a:r>
              <a:rPr lang="zh-CN" altLang="en-US" dirty="0"/>
              <a:t>为集合</a:t>
            </a:r>
            <a:r>
              <a:rPr lang="en-US" altLang="zh-CN" dirty="0"/>
              <a:t>, A</a:t>
            </a:r>
            <a:r>
              <a:rPr lang="zh-CN" altLang="en-US" dirty="0"/>
              <a:t>与</a:t>
            </a:r>
            <a:r>
              <a:rPr lang="en-US" altLang="zh-CN" dirty="0"/>
              <a:t>B</a:t>
            </a:r>
            <a:r>
              <a:rPr lang="zh-CN" altLang="en-US" dirty="0"/>
              <a:t>的笛卡儿积记作</a:t>
            </a:r>
            <a:r>
              <a:rPr lang="en-US" altLang="zh-CN" dirty="0"/>
              <a:t>A</a:t>
            </a:r>
            <a:r>
              <a:rPr lang="en-US" altLang="zh-CN" dirty="0">
                <a:sym typeface="Symbol" panose="05050102010706020507" pitchFamily="18" charset="2"/>
              </a:rPr>
              <a:t></a:t>
            </a:r>
            <a:r>
              <a:rPr lang="en-US" altLang="zh-CN" dirty="0"/>
              <a:t>B</a:t>
            </a:r>
            <a:r>
              <a:rPr lang="zh-CN" altLang="en-US" dirty="0"/>
              <a:t>，且</a:t>
            </a:r>
          </a:p>
          <a:p>
            <a:pPr marL="0" indent="0" algn="ctr">
              <a:buNone/>
            </a:pPr>
            <a:r>
              <a:rPr lang="en-US" altLang="zh-CN" b="1" dirty="0"/>
              <a:t>A</a:t>
            </a:r>
            <a:r>
              <a:rPr lang="en-US" altLang="zh-CN" b="1" dirty="0">
                <a:sym typeface="Symbol" panose="05050102010706020507" pitchFamily="18" charset="2"/>
              </a:rPr>
              <a:t></a:t>
            </a:r>
            <a:r>
              <a:rPr lang="en-US" altLang="zh-CN" b="1" dirty="0"/>
              <a:t>B = {&lt;</a:t>
            </a:r>
            <a:r>
              <a:rPr lang="en-US" altLang="zh-CN" b="1" dirty="0" err="1"/>
              <a:t>x,y</a:t>
            </a:r>
            <a:r>
              <a:rPr lang="en-US" altLang="zh-CN" b="1" dirty="0"/>
              <a:t>&gt;| </a:t>
            </a:r>
            <a:r>
              <a:rPr lang="en-US" altLang="zh-CN" b="1" dirty="0" err="1"/>
              <a:t>x</a:t>
            </a:r>
            <a:r>
              <a:rPr lang="en-US" altLang="zh-CN" b="1" dirty="0" err="1">
                <a:sym typeface="Symbol" panose="05050102010706020507" pitchFamily="18" charset="2"/>
              </a:rPr>
              <a:t></a:t>
            </a:r>
            <a:r>
              <a:rPr lang="en-US" altLang="zh-CN" b="1" dirty="0" err="1"/>
              <a:t>A</a:t>
            </a:r>
            <a:r>
              <a:rPr lang="en-US" altLang="zh-CN" b="1" dirty="0" err="1">
                <a:sym typeface="Symbol" panose="05050102010706020507" pitchFamily="18" charset="2"/>
              </a:rPr>
              <a:t></a:t>
            </a:r>
            <a:r>
              <a:rPr lang="en-US" altLang="zh-CN" b="1" dirty="0" err="1"/>
              <a:t>y</a:t>
            </a:r>
            <a:r>
              <a:rPr lang="en-US" altLang="zh-CN" b="1" dirty="0" err="1">
                <a:sym typeface="Symbol" panose="05050102010706020507" pitchFamily="18" charset="2"/>
              </a:rPr>
              <a:t></a:t>
            </a:r>
            <a:r>
              <a:rPr lang="en-US" altLang="zh-CN" b="1" dirty="0" err="1"/>
              <a:t>B</a:t>
            </a:r>
            <a:r>
              <a:rPr lang="en-US" altLang="zh-CN" b="1" dirty="0"/>
              <a:t>}.</a:t>
            </a:r>
          </a:p>
          <a:p>
            <a:r>
              <a:rPr lang="zh-CN" altLang="en-US" dirty="0"/>
              <a:t>例</a:t>
            </a:r>
            <a:r>
              <a:rPr lang="en-US" altLang="zh-CN" dirty="0"/>
              <a:t>1  </a:t>
            </a:r>
            <a:r>
              <a:rPr lang="en-US" altLang="zh-CN" b="1" dirty="0"/>
              <a:t>A={1,2,3}, B={</a:t>
            </a:r>
            <a:r>
              <a:rPr lang="en-US" altLang="zh-CN" b="1" dirty="0" err="1"/>
              <a:t>a,b,c</a:t>
            </a:r>
            <a:r>
              <a:rPr lang="en-US" altLang="zh-CN" b="1" dirty="0"/>
              <a:t>}, </a:t>
            </a:r>
            <a:r>
              <a:rPr lang="zh-CN" altLang="en-US" dirty="0"/>
              <a:t>求</a:t>
            </a:r>
            <a:r>
              <a:rPr lang="en-US" altLang="zh-CN" b="1" dirty="0"/>
              <a:t>A</a:t>
            </a:r>
            <a:r>
              <a:rPr lang="en-US" altLang="zh-CN" b="1" dirty="0">
                <a:sym typeface="Symbol" panose="05050102010706020507" pitchFamily="18" charset="2"/>
              </a:rPr>
              <a:t></a:t>
            </a:r>
            <a:r>
              <a:rPr lang="en-US" altLang="zh-CN" b="1" dirty="0"/>
              <a:t>B</a:t>
            </a:r>
            <a:r>
              <a:rPr lang="zh-CN" altLang="en-US" dirty="0"/>
              <a:t>和</a:t>
            </a:r>
            <a:r>
              <a:rPr lang="en-US" altLang="zh-CN" b="1" dirty="0"/>
              <a:t>B</a:t>
            </a:r>
            <a:r>
              <a:rPr lang="en-US" altLang="zh-CN" b="1" dirty="0">
                <a:sym typeface="Symbol" panose="05050102010706020507" pitchFamily="18" charset="2"/>
              </a:rPr>
              <a:t></a:t>
            </a:r>
            <a:r>
              <a:rPr lang="en-US" altLang="zh-CN" b="1" dirty="0"/>
              <a:t>A.</a:t>
            </a:r>
          </a:p>
          <a:p>
            <a:pPr lvl="1"/>
            <a:r>
              <a:rPr lang="zh-CN" altLang="en-US" dirty="0"/>
              <a:t>解：</a:t>
            </a:r>
            <a:r>
              <a:rPr lang="en-US" altLang="zh-CN" dirty="0"/>
              <a:t>A</a:t>
            </a:r>
            <a:r>
              <a:rPr lang="en-US" altLang="zh-CN" dirty="0">
                <a:sym typeface="Symbol" panose="05050102010706020507" pitchFamily="18" charset="2"/>
              </a:rPr>
              <a:t></a:t>
            </a:r>
            <a:r>
              <a:rPr lang="en-US" altLang="zh-CN" dirty="0"/>
              <a:t>B</a:t>
            </a:r>
          </a:p>
          <a:p>
            <a:pPr marL="720000" lvl="1" indent="0">
              <a:buNone/>
            </a:pPr>
            <a:r>
              <a:rPr lang="en-US" altLang="zh-CN" dirty="0"/>
              <a:t>={&lt;1,a&gt;,&lt;1,b&gt;,&lt;1,c&gt;,&lt;2,a&gt;,&lt;2,b&gt;,&lt;2,c&gt;,&lt;3,a&gt;,&lt;3,b&gt;,&lt;3,c&gt;} </a:t>
            </a:r>
          </a:p>
          <a:p>
            <a:pPr lvl="2"/>
            <a:r>
              <a:rPr lang="en-US" altLang="zh-CN" sz="2800" b="1" dirty="0">
                <a:ea typeface="楷体_GB2312" panose="02010609030101010101" pitchFamily="49" charset="-122"/>
              </a:rPr>
              <a:t> B</a:t>
            </a:r>
            <a:r>
              <a:rPr lang="en-US" altLang="zh-CN" sz="2800" b="1" dirty="0">
                <a:ea typeface="楷体_GB2312" panose="02010609030101010101" pitchFamily="49" charset="-122"/>
                <a:sym typeface="Symbol" panose="05050102010706020507" pitchFamily="18" charset="2"/>
              </a:rPr>
              <a:t></a:t>
            </a:r>
            <a:r>
              <a:rPr lang="en-US" altLang="zh-CN" sz="2800" b="1" dirty="0">
                <a:ea typeface="楷体_GB2312" panose="02010609030101010101" pitchFamily="49" charset="-122"/>
              </a:rPr>
              <a:t>A</a:t>
            </a:r>
          </a:p>
          <a:p>
            <a:pPr marL="720000" lvl="1" indent="0">
              <a:buNone/>
            </a:pPr>
            <a:r>
              <a:rPr lang="en-US" altLang="zh-CN" dirty="0"/>
              <a:t>={&lt;a,1&gt;,&lt;b,1&gt;,&lt;c,1&gt;,&lt;a,2&gt;,&lt;b,2&gt;,&lt;c,2&gt;,&lt;a,3&gt;,&lt;b,3&gt;,&lt;c,3&gt;} </a:t>
            </a:r>
          </a:p>
          <a:p>
            <a:r>
              <a:rPr lang="zh-CN" altLang="en-US" dirty="0"/>
              <a:t>如果</a:t>
            </a:r>
            <a:r>
              <a:rPr lang="en-US" altLang="zh-CN" b="1" dirty="0"/>
              <a:t>A={</a:t>
            </a:r>
            <a:r>
              <a:rPr lang="en-US" altLang="zh-CN" b="1" dirty="0">
                <a:sym typeface="Symbol" panose="05050102010706020507" pitchFamily="18" charset="2"/>
              </a:rPr>
              <a:t></a:t>
            </a:r>
            <a:r>
              <a:rPr lang="en-US" altLang="zh-CN" b="1" dirty="0"/>
              <a:t>}, B=</a:t>
            </a:r>
            <a:r>
              <a:rPr lang="en-US" altLang="zh-CN" b="1" dirty="0">
                <a:sym typeface="Symbol" panose="05050102010706020507" pitchFamily="18" charset="2"/>
              </a:rPr>
              <a:t>, </a:t>
            </a:r>
            <a:r>
              <a:rPr lang="zh-CN" altLang="en-US" dirty="0">
                <a:sym typeface="Symbol" panose="05050102010706020507" pitchFamily="18" charset="2"/>
              </a:rPr>
              <a:t>那么</a:t>
            </a:r>
            <a:endParaRPr lang="en-US" altLang="zh-CN" dirty="0"/>
          </a:p>
          <a:p>
            <a:pPr marL="720000" lvl="1" indent="0">
              <a:buNone/>
            </a:pPr>
            <a:r>
              <a:rPr lang="en-US" altLang="zh-CN" dirty="0"/>
              <a:t>P(A)</a:t>
            </a:r>
            <a:r>
              <a:rPr lang="en-US" altLang="zh-CN" dirty="0">
                <a:sym typeface="Symbol" panose="05050102010706020507" pitchFamily="18" charset="2"/>
              </a:rPr>
              <a:t></a:t>
            </a:r>
            <a:r>
              <a:rPr lang="en-US" altLang="zh-CN" dirty="0"/>
              <a:t>A = {&lt;</a:t>
            </a:r>
            <a:r>
              <a:rPr lang="en-US" altLang="zh-CN" dirty="0">
                <a:sym typeface="Symbol" panose="05050102010706020507" pitchFamily="18" charset="2"/>
              </a:rPr>
              <a:t></a:t>
            </a:r>
            <a:r>
              <a:rPr lang="en-US" altLang="zh-CN" dirty="0"/>
              <a:t>,</a:t>
            </a:r>
            <a:r>
              <a:rPr lang="en-US" altLang="zh-CN" dirty="0">
                <a:sym typeface="Symbol" panose="05050102010706020507" pitchFamily="18" charset="2"/>
              </a:rPr>
              <a:t></a:t>
            </a:r>
            <a:r>
              <a:rPr lang="en-US" altLang="zh-CN" dirty="0"/>
              <a:t>&gt;, &lt;{</a:t>
            </a:r>
            <a:r>
              <a:rPr lang="en-US" altLang="zh-CN" dirty="0">
                <a:sym typeface="Symbol" panose="05050102010706020507" pitchFamily="18" charset="2"/>
              </a:rPr>
              <a:t></a:t>
            </a:r>
            <a:r>
              <a:rPr lang="en-US" altLang="zh-CN" dirty="0"/>
              <a:t>},</a:t>
            </a:r>
            <a:r>
              <a:rPr lang="en-US" altLang="zh-CN" dirty="0">
                <a:sym typeface="Symbol" panose="05050102010706020507" pitchFamily="18" charset="2"/>
              </a:rPr>
              <a:t></a:t>
            </a:r>
            <a:r>
              <a:rPr lang="en-US" altLang="zh-CN" dirty="0"/>
              <a:t>&gt;},   P(A)</a:t>
            </a:r>
            <a:r>
              <a:rPr lang="en-US" altLang="zh-CN" dirty="0">
                <a:sym typeface="Symbol" panose="05050102010706020507" pitchFamily="18" charset="2"/>
              </a:rPr>
              <a:t></a:t>
            </a:r>
            <a:r>
              <a:rPr lang="en-US" altLang="zh-CN" dirty="0"/>
              <a:t>B = </a:t>
            </a:r>
            <a:r>
              <a:rPr lang="en-US" altLang="zh-CN" dirty="0">
                <a:sym typeface="Symbol" panose="05050102010706020507" pitchFamily="18" charset="2"/>
              </a:rPr>
              <a:t>.</a:t>
            </a:r>
            <a:endParaRPr lang="en-US" altLang="zh-CN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二、笛卡尔积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7.1 </a:t>
            </a:r>
            <a:r>
              <a:rPr lang="zh-CN" altLang="en-US" dirty="0"/>
              <a:t>有序对和笛卡尔积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2535701-BA76-4BD8-8B55-D9C51FFA4F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7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355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5203156"/>
              </a:xfrm>
              <a:noFill/>
            </p:spPr>
            <p:txBody>
              <a:bodyPr/>
              <a:lstStyle/>
              <a:p>
                <a:r>
                  <a:rPr lang="zh-CN" altLang="en-US" dirty="0"/>
                  <a:t>定理</a:t>
                </a:r>
                <a:r>
                  <a:rPr lang="en-US" altLang="zh-CN" dirty="0"/>
                  <a:t>7.14 </a:t>
                </a:r>
                <a:r>
                  <a:rPr lang="zh-CN" altLang="en-US" dirty="0"/>
                  <a:t>设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是非空集合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上的等价关系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则</a:t>
                </a:r>
              </a:p>
              <a:p>
                <a:pPr marL="576000" lvl="1" indent="0">
                  <a:buNone/>
                </a:pPr>
                <a:r>
                  <a:rPr lang="en-US" altLang="zh-CN" dirty="0"/>
                  <a:t>(1) </a:t>
                </a:r>
                <a:r>
                  <a:rPr lang="en-US" altLang="zh-CN" dirty="0">
                    <a:sym typeface="Symbol" panose="05050102010706020507" pitchFamily="18" charset="2"/>
                  </a:rPr>
                  <a:t></a:t>
                </a:r>
                <a:r>
                  <a:rPr lang="en-US" altLang="zh-CN" dirty="0" err="1"/>
                  <a:t>x</a:t>
                </a:r>
                <a:r>
                  <a:rPr lang="en-US" altLang="zh-CN" dirty="0" err="1">
                    <a:sym typeface="Symbol" panose="05050102010706020507" pitchFamily="18" charset="2"/>
                  </a:rPr>
                  <a:t></a:t>
                </a:r>
                <a:r>
                  <a:rPr lang="en-US" altLang="zh-CN" dirty="0" err="1"/>
                  <a:t>A</a:t>
                </a:r>
                <a:r>
                  <a:rPr lang="en-US" altLang="zh-CN" dirty="0"/>
                  <a:t>, [x]</a:t>
                </a:r>
                <a:r>
                  <a:rPr lang="zh-CN" altLang="en-US" dirty="0"/>
                  <a:t>是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的非空子集</a:t>
                </a:r>
                <a:r>
                  <a:rPr lang="en-US" altLang="zh-CN" dirty="0"/>
                  <a:t>;(2) </a:t>
                </a:r>
                <a:r>
                  <a:rPr lang="en-US" altLang="zh-CN" dirty="0">
                    <a:sym typeface="Symbol" panose="05050102010706020507" pitchFamily="18" charset="2"/>
                  </a:rPr>
                  <a:t></a:t>
                </a:r>
                <a:r>
                  <a:rPr lang="en-US" altLang="zh-CN" dirty="0" err="1"/>
                  <a:t>x,y</a:t>
                </a:r>
                <a:r>
                  <a:rPr lang="en-US" altLang="zh-CN" dirty="0" err="1">
                    <a:sym typeface="Symbol" panose="05050102010706020507" pitchFamily="18" charset="2"/>
                  </a:rPr>
                  <a:t></a:t>
                </a:r>
                <a:r>
                  <a:rPr lang="en-US" altLang="zh-CN" dirty="0" err="1"/>
                  <a:t>A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如果</a:t>
                </a:r>
                <a:r>
                  <a:rPr lang="en-US" altLang="zh-CN" dirty="0" err="1"/>
                  <a:t>xRy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则</a:t>
                </a:r>
                <a:r>
                  <a:rPr lang="en-US" altLang="zh-CN" dirty="0"/>
                  <a:t>[x]=[y];</a:t>
                </a:r>
              </a:p>
              <a:p>
                <a:pPr marL="576000" lvl="1" indent="0">
                  <a:buNone/>
                </a:pPr>
                <a:r>
                  <a:rPr lang="en-US" altLang="zh-CN" dirty="0"/>
                  <a:t>(3) </a:t>
                </a:r>
                <a:r>
                  <a:rPr lang="en-US" altLang="zh-CN" dirty="0">
                    <a:sym typeface="Symbol" panose="05050102010706020507" pitchFamily="18" charset="2"/>
                  </a:rPr>
                  <a:t></a:t>
                </a:r>
                <a:r>
                  <a:rPr lang="en-US" altLang="zh-CN" dirty="0" err="1"/>
                  <a:t>x,y</a:t>
                </a:r>
                <a:r>
                  <a:rPr lang="en-US" altLang="zh-CN" dirty="0" err="1">
                    <a:sym typeface="Symbol" panose="05050102010706020507" pitchFamily="18" charset="2"/>
                  </a:rPr>
                  <a:t></a:t>
                </a:r>
                <a:r>
                  <a:rPr lang="en-US" altLang="zh-CN" dirty="0" err="1"/>
                  <a:t>A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如果 </a:t>
                </a:r>
                <a:r>
                  <a:rPr lang="en-US" altLang="zh-CN" dirty="0"/>
                  <a:t>x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</m:bar>
                  </m:oMath>
                </a14:m>
                <a:r>
                  <a:rPr lang="en-US" altLang="zh-CN" dirty="0"/>
                  <a:t>y, </a:t>
                </a:r>
                <a:r>
                  <a:rPr lang="zh-CN" altLang="en-US" dirty="0"/>
                  <a:t>则 </a:t>
                </a:r>
                <a:r>
                  <a:rPr lang="en-US" altLang="zh-CN" dirty="0"/>
                  <a:t>[x]</a:t>
                </a:r>
                <a:r>
                  <a:rPr lang="zh-CN" altLang="en-US" dirty="0"/>
                  <a:t>与</a:t>
                </a:r>
                <a:r>
                  <a:rPr lang="en-US" altLang="zh-CN" dirty="0"/>
                  <a:t>[y]</a:t>
                </a:r>
                <a:r>
                  <a:rPr lang="zh-CN" altLang="en-US" dirty="0"/>
                  <a:t>不交</a:t>
                </a:r>
                <a:r>
                  <a:rPr lang="en-US" altLang="zh-CN" dirty="0"/>
                  <a:t>;</a:t>
                </a:r>
              </a:p>
              <a:p>
                <a:pPr marL="576000" lvl="1" indent="0">
                  <a:buNone/>
                </a:pPr>
                <a:r>
                  <a:rPr lang="en-US" altLang="zh-CN" dirty="0"/>
                  <a:t>(4) ∪{[x]|</a:t>
                </a:r>
                <a:r>
                  <a:rPr lang="en-US" altLang="zh-CN" dirty="0" err="1"/>
                  <a:t>x</a:t>
                </a:r>
                <a:r>
                  <a:rPr lang="en-US" altLang="zh-CN" dirty="0" err="1">
                    <a:sym typeface="Symbol" panose="05050102010706020507" pitchFamily="18" charset="2"/>
                  </a:rPr>
                  <a:t></a:t>
                </a:r>
                <a:r>
                  <a:rPr lang="en-US" altLang="zh-CN" dirty="0" err="1"/>
                  <a:t>A</a:t>
                </a:r>
                <a:r>
                  <a:rPr lang="en-US" altLang="zh-CN" dirty="0"/>
                  <a:t>}=A.</a:t>
                </a:r>
              </a:p>
              <a:p>
                <a:r>
                  <a:rPr lang="zh-CN" altLang="en-US" dirty="0"/>
                  <a:t>证明</a:t>
                </a:r>
                <a:r>
                  <a:rPr lang="en-US" altLang="zh-CN" sz="2800" dirty="0"/>
                  <a:t>: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 </a:t>
                </a:r>
                <a:r>
                  <a:rPr lang="en-US" altLang="zh-CN" sz="2800" b="1" dirty="0">
                    <a:ea typeface="楷体_GB2312" panose="02010609030101010101" pitchFamily="49" charset="-122"/>
                  </a:rPr>
                  <a:t>(4)</a:t>
                </a:r>
                <a:r>
                  <a:rPr lang="zh-CN" altLang="en-US" sz="2800" b="1" dirty="0">
                    <a:ea typeface="楷体_GB2312" panose="02010609030101010101" pitchFamily="49" charset="-122"/>
                  </a:rPr>
                  <a:t>先证∪</a:t>
                </a:r>
                <a:r>
                  <a:rPr lang="en-US" altLang="zh-CN" sz="2800" b="1" dirty="0">
                    <a:ea typeface="楷体_GB2312" panose="02010609030101010101" pitchFamily="49" charset="-122"/>
                  </a:rPr>
                  <a:t>{[x]|</a:t>
                </a:r>
                <a:r>
                  <a:rPr lang="en-US" altLang="zh-CN" sz="2800" b="1" dirty="0" err="1">
                    <a:ea typeface="楷体_GB2312" panose="02010609030101010101" pitchFamily="49" charset="-122"/>
                  </a:rPr>
                  <a:t>x</a:t>
                </a:r>
                <a:r>
                  <a:rPr lang="en-US" altLang="zh-CN" sz="2800" b="1" dirty="0" err="1">
                    <a:ea typeface="楷体_GB2312" panose="02010609030101010101" pitchFamily="49" charset="-122"/>
                    <a:sym typeface="Symbol" panose="05050102010706020507" pitchFamily="18" charset="2"/>
                  </a:rPr>
                  <a:t></a:t>
                </a:r>
                <a:r>
                  <a:rPr lang="en-US" altLang="zh-CN" sz="2800" b="1" dirty="0" err="1">
                    <a:ea typeface="楷体_GB2312" panose="02010609030101010101" pitchFamily="49" charset="-122"/>
                  </a:rPr>
                  <a:t>A</a:t>
                </a:r>
                <a:r>
                  <a:rPr lang="en-US" altLang="zh-CN" sz="2800" b="1" dirty="0">
                    <a:ea typeface="楷体_GB2312" panose="02010609030101010101" pitchFamily="49" charset="-122"/>
                  </a:rPr>
                  <a:t>} </a:t>
                </a:r>
                <a:r>
                  <a:rPr lang="en-US" altLang="zh-CN" sz="2800" b="1" dirty="0">
                    <a:ea typeface="楷体_GB2312" panose="02010609030101010101" pitchFamily="49" charset="-122"/>
                    <a:sym typeface="Symbol" panose="05050102010706020507" pitchFamily="18" charset="2"/>
                  </a:rPr>
                  <a:t></a:t>
                </a:r>
                <a:r>
                  <a:rPr lang="en-US" altLang="zh-CN" sz="2800" b="1" dirty="0">
                    <a:ea typeface="楷体_GB2312" panose="02010609030101010101" pitchFamily="49" charset="-122"/>
                  </a:rPr>
                  <a:t> A.  </a:t>
                </a:r>
                <a:r>
                  <a:rPr lang="zh-CN" altLang="en-US" sz="2800" b="1" dirty="0">
                    <a:ea typeface="楷体_GB2312" panose="02010609030101010101" pitchFamily="49" charset="-122"/>
                  </a:rPr>
                  <a:t>任取</a:t>
                </a:r>
                <a:r>
                  <a:rPr lang="en-US" altLang="zh-CN" sz="2800" b="1" dirty="0">
                    <a:ea typeface="楷体_GB2312" panose="02010609030101010101" pitchFamily="49" charset="-122"/>
                  </a:rPr>
                  <a:t>y</a:t>
                </a:r>
                <a:r>
                  <a:rPr lang="en-US" altLang="zh-CN" sz="2800" b="1" dirty="0">
                    <a:ea typeface="楷体_GB2312" panose="02010609030101010101" pitchFamily="49" charset="-122"/>
                    <a:sym typeface="Symbol" panose="05050102010706020507" pitchFamily="18" charset="2"/>
                  </a:rPr>
                  <a:t></a:t>
                </a:r>
                <a:r>
                  <a:rPr lang="en-US" altLang="zh-CN" sz="2800" b="1" dirty="0">
                    <a:ea typeface="楷体_GB2312" panose="02010609030101010101" pitchFamily="49" charset="-122"/>
                  </a:rPr>
                  <a:t>{[x]|</a:t>
                </a:r>
                <a:r>
                  <a:rPr lang="en-US" altLang="zh-CN" sz="2800" b="1" dirty="0" err="1">
                    <a:ea typeface="楷体_GB2312" panose="02010609030101010101" pitchFamily="49" charset="-122"/>
                  </a:rPr>
                  <a:t>x</a:t>
                </a:r>
                <a:r>
                  <a:rPr lang="en-US" altLang="zh-CN" sz="2800" b="1" dirty="0" err="1">
                    <a:ea typeface="楷体_GB2312" panose="02010609030101010101" pitchFamily="49" charset="-122"/>
                    <a:sym typeface="Symbol" panose="05050102010706020507" pitchFamily="18" charset="2"/>
                  </a:rPr>
                  <a:t></a:t>
                </a:r>
                <a:r>
                  <a:rPr lang="en-US" altLang="zh-CN" sz="2800" b="1" dirty="0" err="1">
                    <a:ea typeface="楷体_GB2312" panose="02010609030101010101" pitchFamily="49" charset="-122"/>
                  </a:rPr>
                  <a:t>A</a:t>
                </a:r>
                <a:r>
                  <a:rPr lang="en-US" altLang="zh-CN" sz="2800" b="1" dirty="0">
                    <a:ea typeface="楷体_GB2312" panose="02010609030101010101" pitchFamily="49" charset="-122"/>
                  </a:rPr>
                  <a:t>},  </a:t>
                </a:r>
                <a:r>
                  <a:rPr lang="zh-CN" altLang="en-US" sz="2800" b="1" dirty="0">
                    <a:ea typeface="楷体_GB2312" panose="02010609030101010101" pitchFamily="49" charset="-122"/>
                  </a:rPr>
                  <a:t>那么</a:t>
                </a:r>
                <a:endParaRPr lang="en-US" altLang="zh-CN" sz="2800" b="1" dirty="0">
                  <a:ea typeface="楷体_GB2312" panose="02010609030101010101" pitchFamily="49" charset="-122"/>
                </a:endParaRPr>
              </a:p>
              <a:p>
                <a:pPr marL="576000" lvl="1" indent="0">
                  <a:buNone/>
                </a:pPr>
                <a:r>
                  <a:rPr lang="en-US" altLang="zh-CN" dirty="0"/>
                  <a:t>y</a:t>
                </a:r>
                <a:r>
                  <a:rPr lang="en-US" altLang="zh-CN" dirty="0">
                    <a:sym typeface="Symbol" panose="05050102010706020507" pitchFamily="18" charset="2"/>
                  </a:rPr>
                  <a:t></a:t>
                </a:r>
                <a:r>
                  <a:rPr lang="en-US" altLang="zh-CN" dirty="0"/>
                  <a:t>∪{[x]|</a:t>
                </a:r>
                <a:r>
                  <a:rPr lang="en-US" altLang="zh-CN" dirty="0" err="1"/>
                  <a:t>x</a:t>
                </a:r>
                <a:r>
                  <a:rPr lang="en-US" altLang="zh-CN" dirty="0" err="1">
                    <a:sym typeface="Symbol" panose="05050102010706020507" pitchFamily="18" charset="2"/>
                  </a:rPr>
                  <a:t></a:t>
                </a:r>
                <a:r>
                  <a:rPr lang="en-US" altLang="zh-CN" dirty="0" err="1"/>
                  <a:t>A</a:t>
                </a:r>
                <a:r>
                  <a:rPr lang="en-US" altLang="zh-CN" dirty="0"/>
                  <a:t>} </a:t>
                </a:r>
                <a:r>
                  <a:rPr lang="en-US" altLang="zh-CN" dirty="0">
                    <a:sym typeface="Symbol" panose="05050102010706020507" pitchFamily="18" charset="2"/>
                  </a:rPr>
                  <a:t>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sym typeface="Symbol" panose="05050102010706020507" pitchFamily="18" charset="2"/>
                  </a:rPr>
                  <a:t></a:t>
                </a:r>
                <a:r>
                  <a:rPr lang="en-US" altLang="zh-CN" dirty="0"/>
                  <a:t>x(</a:t>
                </a:r>
                <a:r>
                  <a:rPr lang="en-US" altLang="zh-CN" dirty="0" err="1"/>
                  <a:t>x</a:t>
                </a:r>
                <a:r>
                  <a:rPr lang="en-US" altLang="zh-CN" dirty="0" err="1">
                    <a:sym typeface="Symbol" panose="05050102010706020507" pitchFamily="18" charset="2"/>
                  </a:rPr>
                  <a:t></a:t>
                </a:r>
                <a:r>
                  <a:rPr lang="en-US" altLang="zh-CN" dirty="0" err="1"/>
                  <a:t>A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∧ </a:t>
                </a:r>
                <a:r>
                  <a:rPr lang="en-US" altLang="zh-CN" dirty="0"/>
                  <a:t>y</a:t>
                </a:r>
                <a:r>
                  <a:rPr lang="en-US" altLang="zh-CN" dirty="0">
                    <a:sym typeface="Symbol" panose="05050102010706020507" pitchFamily="18" charset="2"/>
                  </a:rPr>
                  <a:t></a:t>
                </a:r>
                <a:r>
                  <a:rPr lang="en-US" altLang="zh-CN" dirty="0"/>
                  <a:t>[x]) </a:t>
                </a:r>
                <a:r>
                  <a:rPr lang="en-US" altLang="zh-CN" dirty="0">
                    <a:sym typeface="Symbol" panose="05050102010706020507" pitchFamily="18" charset="2"/>
                  </a:rPr>
                  <a:t></a:t>
                </a:r>
                <a:r>
                  <a:rPr lang="en-US" altLang="zh-CN" dirty="0"/>
                  <a:t> y</a:t>
                </a:r>
                <a:r>
                  <a:rPr lang="en-US" altLang="zh-CN" dirty="0">
                    <a:sym typeface="Symbol" panose="05050102010706020507" pitchFamily="18" charset="2"/>
                  </a:rPr>
                  <a:t></a:t>
                </a:r>
                <a:r>
                  <a:rPr lang="en-US" altLang="zh-CN" dirty="0"/>
                  <a:t>[x]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∧</a:t>
                </a:r>
                <a:r>
                  <a:rPr lang="en-US" altLang="zh-CN" dirty="0"/>
                  <a:t>[x]</a:t>
                </a:r>
                <a:r>
                  <a:rPr lang="en-US" altLang="zh-CN" dirty="0">
                    <a:sym typeface="Symbol" panose="05050102010706020507" pitchFamily="18" charset="2"/>
                  </a:rPr>
                  <a:t></a:t>
                </a:r>
                <a:r>
                  <a:rPr lang="en-US" altLang="zh-CN" dirty="0"/>
                  <a:t>A </a:t>
                </a:r>
                <a:r>
                  <a:rPr lang="en-US" altLang="zh-CN" dirty="0">
                    <a:sym typeface="Symbol" panose="05050102010706020507" pitchFamily="18" charset="2"/>
                  </a:rPr>
                  <a:t></a:t>
                </a:r>
                <a:r>
                  <a:rPr lang="en-US" altLang="zh-CN" dirty="0"/>
                  <a:t> </a:t>
                </a:r>
                <a:r>
                  <a:rPr lang="en-US" altLang="zh-CN" dirty="0" err="1"/>
                  <a:t>y</a:t>
                </a:r>
                <a:r>
                  <a:rPr lang="en-US" altLang="zh-CN" dirty="0" err="1">
                    <a:sym typeface="Symbol" panose="05050102010706020507" pitchFamily="18" charset="2"/>
                  </a:rPr>
                  <a:t></a:t>
                </a:r>
                <a:r>
                  <a:rPr lang="en-US" altLang="zh-CN" dirty="0" err="1"/>
                  <a:t>A</a:t>
                </a:r>
                <a:r>
                  <a:rPr lang="en-US" altLang="zh-CN" dirty="0"/>
                  <a:t> .</a:t>
                </a:r>
              </a:p>
              <a:p>
                <a:pPr marL="576000" lvl="1" indent="0">
                  <a:buNone/>
                </a:pPr>
                <a:r>
                  <a:rPr lang="zh-CN" altLang="en-US" dirty="0"/>
                  <a:t>从而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有∪</a:t>
                </a:r>
                <a:r>
                  <a:rPr lang="en-US" altLang="zh-CN" dirty="0"/>
                  <a:t>{[x]|</a:t>
                </a:r>
                <a:r>
                  <a:rPr lang="en-US" altLang="zh-CN" dirty="0" err="1"/>
                  <a:t>x∈A</a:t>
                </a:r>
                <a:r>
                  <a:rPr lang="en-US" altLang="zh-CN" dirty="0"/>
                  <a:t>} </a:t>
                </a:r>
                <a:r>
                  <a:rPr lang="en-US" altLang="zh-CN" dirty="0">
                    <a:sym typeface="Symbol" panose="05050102010706020507" pitchFamily="18" charset="2"/>
                  </a:rPr>
                  <a:t></a:t>
                </a:r>
                <a:r>
                  <a:rPr lang="en-US" altLang="zh-CN" dirty="0"/>
                  <a:t> A .</a:t>
                </a:r>
              </a:p>
              <a:p>
                <a:pPr marL="576000" lvl="1" indent="0">
                  <a:buNone/>
                </a:pPr>
                <a:r>
                  <a:rPr lang="zh-CN" altLang="en-US" dirty="0"/>
                  <a:t>再证</a:t>
                </a:r>
                <a:r>
                  <a:rPr lang="en-US" altLang="zh-CN" dirty="0"/>
                  <a:t>A</a:t>
                </a:r>
                <a:r>
                  <a:rPr lang="en-US" altLang="zh-CN" dirty="0">
                    <a:sym typeface="Symbol" panose="05050102010706020507" pitchFamily="18" charset="2"/>
                  </a:rPr>
                  <a:t></a:t>
                </a:r>
                <a:r>
                  <a:rPr lang="en-US" altLang="zh-CN" dirty="0"/>
                  <a:t>∪{[x]|</a:t>
                </a:r>
                <a:r>
                  <a:rPr lang="en-US" altLang="zh-CN" dirty="0" err="1"/>
                  <a:t>x∈A</a:t>
                </a:r>
                <a:r>
                  <a:rPr lang="en-US" altLang="zh-CN" dirty="0"/>
                  <a:t>}.  </a:t>
                </a:r>
                <a:r>
                  <a:rPr lang="zh-CN" altLang="en-US" dirty="0"/>
                  <a:t>任取</a:t>
                </a:r>
                <a:r>
                  <a:rPr lang="en-US" altLang="zh-CN" dirty="0" err="1"/>
                  <a:t>y</a:t>
                </a:r>
                <a:r>
                  <a:rPr lang="en-US" altLang="zh-CN" dirty="0" err="1">
                    <a:sym typeface="Symbol" panose="05050102010706020507" pitchFamily="18" charset="2"/>
                  </a:rPr>
                  <a:t></a:t>
                </a:r>
                <a:r>
                  <a:rPr lang="en-US" altLang="zh-CN" dirty="0" err="1"/>
                  <a:t>A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那么 </a:t>
                </a:r>
                <a:r>
                  <a:rPr lang="en-US" altLang="zh-CN" dirty="0" err="1"/>
                  <a:t>y</a:t>
                </a:r>
                <a:r>
                  <a:rPr lang="en-US" altLang="zh-CN" dirty="0" err="1">
                    <a:sym typeface="Symbol" panose="05050102010706020507" pitchFamily="18" charset="2"/>
                  </a:rPr>
                  <a:t></a:t>
                </a:r>
                <a:r>
                  <a:rPr lang="en-US" altLang="zh-CN" dirty="0" err="1"/>
                  <a:t>A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sym typeface="Symbol" panose="05050102010706020507" pitchFamily="18" charset="2"/>
                  </a:rPr>
                  <a:t></a:t>
                </a:r>
                <a:r>
                  <a:rPr lang="en-US" altLang="zh-CN" dirty="0"/>
                  <a:t> y</a:t>
                </a:r>
                <a:r>
                  <a:rPr lang="en-US" altLang="zh-CN" dirty="0">
                    <a:sym typeface="Symbol" panose="05050102010706020507" pitchFamily="18" charset="2"/>
                  </a:rPr>
                  <a:t></a:t>
                </a:r>
                <a:r>
                  <a:rPr lang="en-US" altLang="zh-CN" dirty="0"/>
                  <a:t>[y]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∧</a:t>
                </a:r>
                <a:r>
                  <a:rPr lang="en-US" altLang="zh-CN" dirty="0" err="1"/>
                  <a:t>y</a:t>
                </a:r>
                <a:r>
                  <a:rPr lang="en-US" altLang="zh-CN" dirty="0" err="1">
                    <a:sym typeface="Symbol" panose="05050102010706020507" pitchFamily="18" charset="2"/>
                  </a:rPr>
                  <a:t></a:t>
                </a:r>
                <a:r>
                  <a:rPr lang="en-US" altLang="zh-CN" dirty="0" err="1"/>
                  <a:t>A</a:t>
                </a:r>
                <a:endParaRPr lang="en-US" altLang="zh-CN" dirty="0"/>
              </a:p>
              <a:p>
                <a:pPr marL="576000" lvl="1" indent="0">
                  <a:buNone/>
                </a:pPr>
                <a:r>
                  <a:rPr lang="en-US" altLang="zh-CN" dirty="0">
                    <a:sym typeface="Symbol" panose="05050102010706020507" pitchFamily="18" charset="2"/>
                  </a:rPr>
                  <a:t></a:t>
                </a:r>
                <a:r>
                  <a:rPr lang="en-US" altLang="zh-CN" dirty="0"/>
                  <a:t> y∈∪{[x]|</a:t>
                </a:r>
                <a:r>
                  <a:rPr lang="en-US" altLang="zh-CN" dirty="0" err="1"/>
                  <a:t>x</a:t>
                </a:r>
                <a:r>
                  <a:rPr lang="en-US" altLang="zh-CN" dirty="0" err="1">
                    <a:sym typeface="Symbol" panose="05050102010706020507" pitchFamily="18" charset="2"/>
                  </a:rPr>
                  <a:t></a:t>
                </a:r>
                <a:r>
                  <a:rPr lang="en-US" altLang="zh-CN" dirty="0" err="1"/>
                  <a:t>A</a:t>
                </a:r>
                <a:r>
                  <a:rPr lang="en-US" altLang="zh-CN" dirty="0"/>
                  <a:t>}. </a:t>
                </a:r>
                <a:r>
                  <a:rPr lang="zh-CN" altLang="en-US" dirty="0"/>
                  <a:t>从而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有∪</a:t>
                </a:r>
                <a:r>
                  <a:rPr lang="en-US" altLang="zh-CN" dirty="0"/>
                  <a:t>{[x]|</a:t>
                </a:r>
                <a:r>
                  <a:rPr lang="en-US" altLang="zh-CN" dirty="0" err="1"/>
                  <a:t>x∈A</a:t>
                </a:r>
                <a:r>
                  <a:rPr lang="en-US" altLang="zh-CN" dirty="0"/>
                  <a:t>} </a:t>
                </a:r>
                <a:r>
                  <a:rPr lang="en-US" altLang="zh-CN" dirty="0">
                    <a:sym typeface="Symbol" panose="05050102010706020507" pitchFamily="18" charset="2"/>
                  </a:rPr>
                  <a:t></a:t>
                </a:r>
                <a:r>
                  <a:rPr lang="en-US" altLang="zh-CN" dirty="0"/>
                  <a:t> A</a:t>
                </a:r>
                <a:r>
                  <a:rPr lang="zh-CN" altLang="en-US" dirty="0"/>
                  <a:t>成立</a:t>
                </a:r>
                <a:r>
                  <a:rPr lang="en-US" altLang="zh-CN" dirty="0"/>
                  <a:t>.</a:t>
                </a:r>
              </a:p>
              <a:p>
                <a:pPr marL="576000" lvl="1" indent="0">
                  <a:buNone/>
                </a:pPr>
                <a:r>
                  <a:rPr lang="zh-CN" altLang="en-US" dirty="0"/>
                  <a:t>综上所述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有∪</a:t>
                </a:r>
                <a:r>
                  <a:rPr lang="en-US" altLang="zh-CN" dirty="0"/>
                  <a:t>{[x]|</a:t>
                </a:r>
                <a:r>
                  <a:rPr lang="en-US" altLang="zh-CN" dirty="0" err="1"/>
                  <a:t>x</a:t>
                </a:r>
                <a:r>
                  <a:rPr lang="en-US" altLang="zh-CN" dirty="0" err="1">
                    <a:sym typeface="Symbol" panose="05050102010706020507" pitchFamily="18" charset="2"/>
                  </a:rPr>
                  <a:t></a:t>
                </a:r>
                <a:r>
                  <a:rPr lang="en-US" altLang="zh-CN" dirty="0" err="1"/>
                  <a:t>A</a:t>
                </a:r>
                <a:r>
                  <a:rPr lang="en-US" altLang="zh-CN" dirty="0"/>
                  <a:t>} = A .</a:t>
                </a: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5203156"/>
              </a:xfrm>
              <a:blipFill>
                <a:blip r:embed="rId2"/>
                <a:stretch>
                  <a:fillRect l="-1148" t="-1756" r="-55" b="-23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三、等价类的性质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7.6 </a:t>
            </a:r>
            <a:r>
              <a:rPr lang="zh-CN" altLang="en-US" dirty="0"/>
              <a:t>等价关系与划分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6CD3985-7CCE-40B1-BCF0-B7ACE5AA9C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70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76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5170646"/>
              </a:xfrm>
            </p:spPr>
            <p:txBody>
              <a:bodyPr/>
              <a:lstStyle/>
              <a:p>
                <a:r>
                  <a:rPr lang="zh-CN" altLang="en-US" dirty="0"/>
                  <a:t>定义</a:t>
                </a:r>
                <a:r>
                  <a:rPr lang="en-US" altLang="zh-CN" dirty="0"/>
                  <a:t>7.17 </a:t>
                </a:r>
                <a:r>
                  <a:rPr lang="zh-CN" altLang="en-US" dirty="0"/>
                  <a:t>设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为非空集合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上的等价关系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以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的所有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等价类作为元素</a:t>
                </a:r>
                <a:r>
                  <a:rPr lang="zh-CN" altLang="en-US" dirty="0"/>
                  <a:t>的集合称为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关于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的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商集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记做</a:t>
                </a:r>
                <a:r>
                  <a:rPr lang="en-US" altLang="zh-CN" dirty="0"/>
                  <a:t>A/R, </a:t>
                </a:r>
                <a:r>
                  <a:rPr lang="zh-CN" altLang="en-US" dirty="0"/>
                  <a:t>即</a:t>
                </a:r>
                <a:r>
                  <a:rPr lang="en-US" altLang="zh-CN" dirty="0"/>
                  <a:t>A/R={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b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𝐑</m:t>
                        </m:r>
                      </m:sub>
                    </m:sSub>
                  </m:oMath>
                </a14:m>
                <a:r>
                  <a:rPr lang="en-US" altLang="zh-CN" dirty="0"/>
                  <a:t>x</a:t>
                </a:r>
                <a:r>
                  <a:rPr lang="en-US" altLang="zh-CN" dirty="0" err="1"/>
                  <a:t>∈A</a:t>
                </a:r>
                <a:r>
                  <a:rPr lang="en-US" altLang="zh-CN" dirty="0"/>
                  <a:t>} .</a:t>
                </a:r>
              </a:p>
              <a:p>
                <a:r>
                  <a:rPr lang="zh-CN" altLang="en-US" dirty="0"/>
                  <a:t>实例 设 </a:t>
                </a:r>
                <a:r>
                  <a:rPr lang="en-US" altLang="zh-CN" dirty="0"/>
                  <a:t>A={1,2,…,8}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关于模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等价关系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的商集为</a:t>
                </a:r>
                <a:endParaRPr lang="en-US" altLang="zh-CN" dirty="0"/>
              </a:p>
              <a:p>
                <a:pPr marL="216000" lvl="1" indent="0" algn="ctr">
                  <a:buNone/>
                </a:pPr>
                <a:r>
                  <a:rPr lang="en-US" altLang="zh-CN" dirty="0"/>
                  <a:t>A/R = {{1,4,7}, {2,5,8}, {3,6}} .</a:t>
                </a:r>
              </a:p>
              <a:p>
                <a:r>
                  <a:rPr lang="en-US" altLang="zh-CN" dirty="0"/>
                  <a:t>A</a:t>
                </a:r>
                <a:r>
                  <a:rPr lang="zh-CN" altLang="en-US" dirty="0"/>
                  <a:t>关于恒等关系和全域关系的商集为</a:t>
                </a:r>
              </a:p>
              <a:p>
                <a:pPr marL="216000" lvl="1" indent="0" algn="ctr">
                  <a:buNone/>
                </a:pPr>
                <a:r>
                  <a:rPr lang="en-US" altLang="zh-CN" dirty="0"/>
                  <a:t>A/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sub>
                    </m:sSub>
                  </m:oMath>
                </a14:m>
                <a:r>
                  <a:rPr lang="en-US" altLang="zh-CN" dirty="0"/>
                  <a:t> = {{1}, {2}, …, {8}}, 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𝐀</m:t>
                        </m:r>
                      </m:sub>
                    </m:sSub>
                  </m:oMath>
                </a14:m>
                <a:r>
                  <a:rPr lang="en-US" altLang="zh-CN" dirty="0"/>
                  <a:t> = {{1,2,…,8}} .</a:t>
                </a:r>
              </a:p>
              <a:p>
                <a:r>
                  <a:rPr lang="zh-CN" altLang="en-US" dirty="0"/>
                  <a:t>定义</a:t>
                </a:r>
                <a:r>
                  <a:rPr lang="en-US" altLang="zh-CN" dirty="0"/>
                  <a:t>7.18 </a:t>
                </a:r>
                <a:r>
                  <a:rPr lang="zh-CN" altLang="en-US" dirty="0"/>
                  <a:t>设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为非空集合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若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的子集族</a:t>
                </a:r>
                <a:r>
                  <a:rPr lang="en-US" altLang="zh-CN" dirty="0"/>
                  <a:t>π(π</a:t>
                </a:r>
                <a:r>
                  <a:rPr lang="en-US" altLang="zh-CN" dirty="0">
                    <a:sym typeface="Symbol" panose="05050102010706020507" pitchFamily="18" charset="2"/>
                  </a:rPr>
                  <a:t></a:t>
                </a:r>
                <a:r>
                  <a:rPr lang="en-US" altLang="zh-CN" dirty="0"/>
                  <a:t>P(A))</a:t>
                </a:r>
                <a:r>
                  <a:rPr lang="zh-CN" altLang="en-US" dirty="0"/>
                  <a:t>满足</a:t>
                </a:r>
                <a:endParaRPr lang="en-US" altLang="zh-CN" dirty="0"/>
              </a:p>
              <a:p>
                <a:pPr marL="576000" lvl="1" indent="0">
                  <a:buNone/>
                </a:pPr>
                <a:r>
                  <a:rPr lang="en-US" altLang="zh-CN" dirty="0"/>
                  <a:t>(1) </a:t>
                </a:r>
                <a:r>
                  <a:rPr lang="en-US" altLang="zh-CN" dirty="0">
                    <a:sym typeface="Symbol" panose="05050102010706020507" pitchFamily="18" charset="2"/>
                  </a:rPr>
                  <a:t>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sym typeface="Symbol" panose="05050102010706020507" pitchFamily="18" charset="2"/>
                  </a:rPr>
                  <a:t></a:t>
                </a:r>
                <a:r>
                  <a:rPr lang="en-US" altLang="zh-CN" dirty="0"/>
                  <a:t>π ;</a:t>
                </a:r>
              </a:p>
              <a:p>
                <a:pPr marL="576000" lvl="1" indent="0">
                  <a:buNone/>
                </a:pPr>
                <a:r>
                  <a:rPr lang="en-US" altLang="zh-CN" dirty="0"/>
                  <a:t>(2) </a:t>
                </a:r>
                <a:r>
                  <a:rPr lang="en-US" altLang="zh-CN" dirty="0">
                    <a:sym typeface="Symbol" panose="05050102010706020507" pitchFamily="18" charset="2"/>
                  </a:rPr>
                  <a:t></a:t>
                </a:r>
                <a:r>
                  <a:rPr lang="en-US" altLang="zh-CN" dirty="0" err="1"/>
                  <a:t>x</a:t>
                </a:r>
                <a:r>
                  <a:rPr lang="en-US" altLang="zh-CN" dirty="0" err="1">
                    <a:sym typeface="Symbol" panose="05050102010706020507" pitchFamily="18" charset="2"/>
                  </a:rPr>
                  <a:t></a:t>
                </a:r>
                <a:r>
                  <a:rPr lang="en-US" altLang="zh-CN" dirty="0" err="1"/>
                  <a:t>y</a:t>
                </a:r>
                <a:r>
                  <a:rPr lang="en-US" altLang="zh-CN" dirty="0"/>
                  <a:t>(</a:t>
                </a:r>
                <a:r>
                  <a:rPr lang="en-US" altLang="zh-CN" dirty="0" err="1"/>
                  <a:t>x,y</a:t>
                </a:r>
                <a:r>
                  <a:rPr lang="en-US" altLang="zh-CN" dirty="0">
                    <a:sym typeface="Symbol" panose="05050102010706020507" pitchFamily="18" charset="2"/>
                  </a:rPr>
                  <a:t></a:t>
                </a:r>
                <a:r>
                  <a:rPr lang="en-US" altLang="zh-CN" dirty="0"/>
                  <a:t>π∧</a:t>
                </a:r>
                <a:r>
                  <a:rPr lang="en-US" altLang="zh-CN" dirty="0" err="1"/>
                  <a:t>x≠y→x∩y</a:t>
                </a:r>
                <a:r>
                  <a:rPr lang="en-US" altLang="zh-CN" dirty="0"/>
                  <a:t>=</a:t>
                </a:r>
                <a:r>
                  <a:rPr lang="en-US" altLang="zh-CN" dirty="0">
                    <a:sym typeface="Symbol" panose="05050102010706020507" pitchFamily="18" charset="2"/>
                  </a:rPr>
                  <a:t></a:t>
                </a:r>
                <a:r>
                  <a:rPr lang="en-US" altLang="zh-CN" dirty="0"/>
                  <a:t>) ;</a:t>
                </a:r>
              </a:p>
              <a:p>
                <a:pPr marL="576000" lvl="1" indent="0">
                  <a:buNone/>
                </a:pPr>
                <a:r>
                  <a:rPr lang="en-US" altLang="zh-CN" dirty="0"/>
                  <a:t>(3) ∪π = A. </a:t>
                </a:r>
                <a:r>
                  <a:rPr lang="zh-CN" altLang="en-US" dirty="0"/>
                  <a:t>则称</a:t>
                </a:r>
                <a:r>
                  <a:rPr lang="en-US" altLang="zh-CN" dirty="0"/>
                  <a:t>π</a:t>
                </a:r>
                <a:r>
                  <a:rPr lang="zh-CN" altLang="en-US" dirty="0"/>
                  <a:t>是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的一个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划分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称</a:t>
                </a:r>
                <a:r>
                  <a:rPr lang="en-US" altLang="zh-CN" dirty="0"/>
                  <a:t>π</a:t>
                </a:r>
                <a:r>
                  <a:rPr lang="zh-CN" altLang="en-US" dirty="0"/>
                  <a:t>中的元素为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的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划分块</a:t>
                </a:r>
                <a:r>
                  <a:rPr lang="en-US" altLang="zh-CN" dirty="0"/>
                  <a:t>.</a:t>
                </a: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5170646"/>
              </a:xfrm>
              <a:blipFill>
                <a:blip r:embed="rId2"/>
                <a:stretch>
                  <a:fillRect l="-1148" t="-1767" r="-1311" b="-22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四、商集与划分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7.6 </a:t>
            </a:r>
            <a:r>
              <a:rPr lang="zh-CN" altLang="en-US" dirty="0"/>
              <a:t>等价关系与划分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667EEE8-0553-4FDF-8BC1-36CBDFE13E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71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315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516000" y="1008000"/>
            <a:ext cx="11160000" cy="4647426"/>
          </a:xfrm>
        </p:spPr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10  </a:t>
            </a:r>
            <a:r>
              <a:rPr lang="zh-CN" altLang="en-US" dirty="0"/>
              <a:t>设</a:t>
            </a:r>
            <a:r>
              <a:rPr lang="en-US" altLang="zh-CN" b="1" dirty="0"/>
              <a:t>A</a:t>
            </a:r>
            <a:r>
              <a:rPr lang="zh-CN" altLang="en-US" b="1" dirty="0"/>
              <a:t>＝</a:t>
            </a:r>
            <a:r>
              <a:rPr lang="en-US" altLang="zh-CN" b="1" dirty="0"/>
              <a:t>{ a, b, c, d }, </a:t>
            </a:r>
            <a:r>
              <a:rPr lang="zh-CN" altLang="en-US" dirty="0"/>
              <a:t>给定</a:t>
            </a:r>
            <a:r>
              <a:rPr lang="zh-CN" altLang="en-US" b="1" dirty="0">
                <a:sym typeface="Symbol" panose="05050102010706020507" pitchFamily="18" charset="2"/>
              </a:rPr>
              <a:t></a:t>
            </a:r>
            <a:r>
              <a:rPr lang="en-US" altLang="zh-CN" b="1" dirty="0"/>
              <a:t>1, </a:t>
            </a:r>
            <a:r>
              <a:rPr lang="en-US" altLang="zh-CN" b="1" dirty="0">
                <a:sym typeface="Symbol" panose="05050102010706020507" pitchFamily="18" charset="2"/>
              </a:rPr>
              <a:t></a:t>
            </a:r>
            <a:r>
              <a:rPr lang="en-US" altLang="zh-CN" b="1" dirty="0"/>
              <a:t>2, </a:t>
            </a:r>
            <a:r>
              <a:rPr lang="en-US" altLang="zh-CN" b="1" dirty="0">
                <a:sym typeface="Symbol" panose="05050102010706020507" pitchFamily="18" charset="2"/>
              </a:rPr>
              <a:t></a:t>
            </a:r>
            <a:r>
              <a:rPr lang="en-US" altLang="zh-CN" b="1" dirty="0"/>
              <a:t>3, </a:t>
            </a:r>
            <a:r>
              <a:rPr lang="en-US" altLang="zh-CN" b="1" dirty="0">
                <a:sym typeface="Symbol" panose="05050102010706020507" pitchFamily="18" charset="2"/>
              </a:rPr>
              <a:t></a:t>
            </a:r>
            <a:r>
              <a:rPr lang="en-US" altLang="zh-CN" b="1" dirty="0"/>
              <a:t>4, </a:t>
            </a:r>
            <a:r>
              <a:rPr lang="en-US" altLang="zh-CN" b="1" dirty="0">
                <a:sym typeface="Symbol" panose="05050102010706020507" pitchFamily="18" charset="2"/>
              </a:rPr>
              <a:t></a:t>
            </a:r>
            <a:r>
              <a:rPr lang="en-US" altLang="zh-CN" b="1" dirty="0"/>
              <a:t>5, </a:t>
            </a:r>
            <a:r>
              <a:rPr lang="en-US" altLang="zh-CN" b="1" dirty="0">
                <a:sym typeface="Symbol" panose="05050102010706020507" pitchFamily="18" charset="2"/>
              </a:rPr>
              <a:t></a:t>
            </a:r>
            <a:r>
              <a:rPr lang="en-US" altLang="zh-CN" b="1" dirty="0"/>
              <a:t>6</a:t>
            </a:r>
            <a:r>
              <a:rPr lang="zh-CN" altLang="en-US" dirty="0"/>
              <a:t>如下</a:t>
            </a:r>
            <a:endParaRPr lang="en-US" altLang="zh-CN" dirty="0"/>
          </a:p>
          <a:p>
            <a:pPr marL="936000" lvl="1" indent="0">
              <a:buNone/>
            </a:pPr>
            <a:r>
              <a:rPr lang="zh-CN" altLang="en-US" dirty="0">
                <a:sym typeface="Symbol" panose="05050102010706020507" pitchFamily="18" charset="2"/>
              </a:rPr>
              <a:t></a:t>
            </a:r>
            <a:r>
              <a:rPr lang="en-US" altLang="zh-CN" dirty="0"/>
              <a:t>1={{ a, b, c },{ d }} ;</a:t>
            </a:r>
          </a:p>
          <a:p>
            <a:pPr marL="936000" lvl="1" indent="0">
              <a:buNone/>
            </a:pPr>
            <a:r>
              <a:rPr lang="en-US" altLang="zh-CN" dirty="0">
                <a:sym typeface="Symbol" panose="05050102010706020507" pitchFamily="18" charset="2"/>
              </a:rPr>
              <a:t></a:t>
            </a:r>
            <a:r>
              <a:rPr lang="en-US" altLang="zh-CN" dirty="0"/>
              <a:t>2={{ a, b}, { c }, { d }} ;</a:t>
            </a:r>
          </a:p>
          <a:p>
            <a:pPr marL="936000" lvl="1" indent="0">
              <a:buNone/>
            </a:pPr>
            <a:r>
              <a:rPr lang="en-US" altLang="zh-CN" dirty="0">
                <a:sym typeface="Symbol" panose="05050102010706020507" pitchFamily="18" charset="2"/>
              </a:rPr>
              <a:t></a:t>
            </a:r>
            <a:r>
              <a:rPr lang="en-US" altLang="zh-CN" dirty="0"/>
              <a:t>3={{ a }, { a, b, c, d }} ;</a:t>
            </a:r>
          </a:p>
          <a:p>
            <a:pPr marL="936000" lvl="1" indent="0">
              <a:buNone/>
            </a:pPr>
            <a:r>
              <a:rPr lang="en-US" altLang="zh-CN" dirty="0">
                <a:sym typeface="Symbol" panose="05050102010706020507" pitchFamily="18" charset="2"/>
              </a:rPr>
              <a:t></a:t>
            </a:r>
            <a:r>
              <a:rPr lang="en-US" altLang="zh-CN" dirty="0"/>
              <a:t>4={{ a, b}, { c }} ;</a:t>
            </a:r>
          </a:p>
          <a:p>
            <a:pPr marL="936000" lvl="1" indent="0">
              <a:buNone/>
            </a:pPr>
            <a:r>
              <a:rPr lang="en-US" altLang="zh-CN" dirty="0">
                <a:sym typeface="Symbol" panose="05050102010706020507" pitchFamily="18" charset="2"/>
              </a:rPr>
              <a:t></a:t>
            </a:r>
            <a:r>
              <a:rPr lang="en-US" altLang="zh-CN" dirty="0"/>
              <a:t>5={</a:t>
            </a:r>
            <a:r>
              <a:rPr lang="en-US" altLang="zh-CN" dirty="0">
                <a:sym typeface="Symbol" panose="05050102010706020507" pitchFamily="18" charset="2"/>
              </a:rPr>
              <a:t></a:t>
            </a:r>
            <a:r>
              <a:rPr lang="en-US" altLang="zh-CN" dirty="0"/>
              <a:t>,{ a, b }, { c, d }} ;</a:t>
            </a:r>
          </a:p>
          <a:p>
            <a:pPr marL="936000" lvl="1" indent="0">
              <a:buNone/>
            </a:pPr>
            <a:r>
              <a:rPr lang="en-US" altLang="zh-CN" dirty="0">
                <a:sym typeface="Symbol" panose="05050102010706020507" pitchFamily="18" charset="2"/>
              </a:rPr>
              <a:t></a:t>
            </a:r>
            <a:r>
              <a:rPr lang="en-US" altLang="zh-CN" dirty="0"/>
              <a:t>6={{ a, { a }}, { b, c, d }} .</a:t>
            </a:r>
          </a:p>
          <a:p>
            <a:pPr marL="576000" lvl="1" indent="0">
              <a:buNone/>
            </a:pPr>
            <a:r>
              <a:rPr lang="zh-CN" altLang="en-US" dirty="0"/>
              <a:t>哪些是划分？</a:t>
            </a:r>
            <a:endParaRPr lang="en-US" altLang="zh-CN" dirty="0"/>
          </a:p>
          <a:p>
            <a:r>
              <a:rPr lang="zh-CN" altLang="en-US" dirty="0">
                <a:sym typeface="Symbol" panose="05050102010706020507" pitchFamily="18" charset="2"/>
              </a:rPr>
              <a:t>解</a:t>
            </a:r>
            <a:r>
              <a:rPr lang="en-US" altLang="zh-CN" dirty="0">
                <a:sym typeface="Symbol" panose="05050102010706020507" pitchFamily="18" charset="2"/>
              </a:rPr>
              <a:t>: </a:t>
            </a:r>
            <a:r>
              <a:rPr lang="zh-CN" altLang="en-US" dirty="0">
                <a:sym typeface="Symbol" panose="05050102010706020507" pitchFamily="18" charset="2"/>
              </a:rPr>
              <a:t></a:t>
            </a:r>
            <a:r>
              <a:rPr lang="en-US" altLang="zh-CN" dirty="0"/>
              <a:t>1</a:t>
            </a:r>
            <a:r>
              <a:rPr lang="zh-CN" altLang="en-US" dirty="0"/>
              <a:t>和</a:t>
            </a:r>
            <a:r>
              <a:rPr lang="zh-CN" altLang="en-US" dirty="0">
                <a:sym typeface="Symbol" panose="05050102010706020507" pitchFamily="18" charset="2"/>
              </a:rPr>
              <a:t></a:t>
            </a:r>
            <a:r>
              <a:rPr lang="en-US" altLang="zh-CN" dirty="0"/>
              <a:t>2</a:t>
            </a:r>
            <a:r>
              <a:rPr lang="zh-CN" altLang="en-US" dirty="0"/>
              <a:t>是</a:t>
            </a:r>
            <a:r>
              <a:rPr lang="en-US" altLang="zh-CN" dirty="0"/>
              <a:t>A</a:t>
            </a:r>
            <a:r>
              <a:rPr lang="zh-CN" altLang="en-US" dirty="0"/>
              <a:t>的划分</a:t>
            </a:r>
            <a:r>
              <a:rPr lang="en-US" altLang="zh-CN" dirty="0"/>
              <a:t>, </a:t>
            </a:r>
            <a:r>
              <a:rPr lang="zh-CN" altLang="en-US" dirty="0"/>
              <a:t>其他都不是</a:t>
            </a:r>
            <a:r>
              <a:rPr lang="en-US" altLang="zh-CN" dirty="0"/>
              <a:t>A</a:t>
            </a:r>
            <a:r>
              <a:rPr lang="zh-CN" altLang="en-US" dirty="0"/>
              <a:t>的划分</a:t>
            </a:r>
            <a:r>
              <a:rPr lang="en-US" altLang="zh-CN" dirty="0"/>
              <a:t> .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四、商集与划分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7.6 </a:t>
            </a:r>
            <a:r>
              <a:rPr lang="zh-CN" altLang="en-US" dirty="0"/>
              <a:t>等价关系与划分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3D4593F-478B-4B11-AA5A-463226D62B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72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5323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5247590"/>
              </a:xfrm>
            </p:spPr>
            <p:txBody>
              <a:bodyPr/>
              <a:lstStyle/>
              <a:p>
                <a:r>
                  <a:rPr lang="zh-CN" altLang="en-US" dirty="0"/>
                  <a:t>例</a:t>
                </a:r>
                <a:r>
                  <a:rPr lang="en-US" altLang="zh-CN" dirty="0"/>
                  <a:t>11 </a:t>
                </a:r>
                <a:r>
                  <a:rPr lang="zh-CN" altLang="en-US" dirty="0"/>
                  <a:t>给出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＝</a:t>
                </a:r>
                <a:r>
                  <a:rPr lang="en-US" altLang="zh-CN" dirty="0"/>
                  <a:t>{1,2,3}</a:t>
                </a:r>
                <a:r>
                  <a:rPr lang="zh-CN" altLang="en-US" dirty="0"/>
                  <a:t>上所有的等价关系</a:t>
                </a:r>
                <a:r>
                  <a:rPr lang="en-US" altLang="zh-CN" dirty="0"/>
                  <a:t>.</a:t>
                </a:r>
              </a:p>
              <a:p>
                <a:r>
                  <a:rPr lang="zh-CN" altLang="en-US" dirty="0"/>
                  <a:t>解</a:t>
                </a:r>
                <a:r>
                  <a:rPr lang="en-US" altLang="zh-CN" dirty="0"/>
                  <a:t>: </a:t>
                </a:r>
                <a:r>
                  <a:rPr lang="zh-CN" altLang="en-US" dirty="0"/>
                  <a:t>先做出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的划分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从左到右分别记作 </a:t>
                </a:r>
                <a:r>
                  <a:rPr lang="zh-CN" altLang="en-US" dirty="0">
                    <a:sym typeface="Symbol" panose="05050102010706020507" pitchFamily="18" charset="2"/>
                  </a:rPr>
                  <a:t></a:t>
                </a:r>
                <a:r>
                  <a:rPr lang="en-US" altLang="zh-CN" dirty="0"/>
                  <a:t>1, </a:t>
                </a:r>
                <a:r>
                  <a:rPr lang="en-US" altLang="zh-CN" dirty="0">
                    <a:sym typeface="Symbol" panose="05050102010706020507" pitchFamily="18" charset="2"/>
                  </a:rPr>
                  <a:t></a:t>
                </a:r>
                <a:r>
                  <a:rPr lang="en-US" altLang="zh-CN" dirty="0"/>
                  <a:t>2, </a:t>
                </a:r>
                <a:r>
                  <a:rPr lang="en-US" altLang="zh-CN" dirty="0">
                    <a:sym typeface="Symbol" panose="05050102010706020507" pitchFamily="18" charset="2"/>
                  </a:rPr>
                  <a:t></a:t>
                </a:r>
                <a:r>
                  <a:rPr lang="en-US" altLang="zh-CN" dirty="0"/>
                  <a:t>3, </a:t>
                </a:r>
                <a:r>
                  <a:rPr lang="en-US" altLang="zh-CN" dirty="0">
                    <a:sym typeface="Symbol" panose="05050102010706020507" pitchFamily="18" charset="2"/>
                  </a:rPr>
                  <a:t></a:t>
                </a:r>
                <a:r>
                  <a:rPr lang="en-US" altLang="zh-CN" dirty="0"/>
                  <a:t>4, </a:t>
                </a:r>
                <a:r>
                  <a:rPr lang="en-US" altLang="zh-CN" dirty="0">
                    <a:sym typeface="Symbol" panose="05050102010706020507" pitchFamily="18" charset="2"/>
                  </a:rPr>
                  <a:t></a:t>
                </a:r>
                <a:r>
                  <a:rPr lang="en-US" altLang="zh-CN" dirty="0"/>
                  <a:t>5.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lvl="1"/>
                <a:r>
                  <a:rPr lang="en-US" altLang="zh-CN" dirty="0">
                    <a:sym typeface="Symbol" panose="05050102010706020507" pitchFamily="18" charset="2"/>
                  </a:rPr>
                  <a:t>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对应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𝐀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:r>
                  <a:rPr lang="en-US" altLang="zh-CN" dirty="0">
                    <a:sym typeface="Symbol" panose="05050102010706020507" pitchFamily="18" charset="2"/>
                  </a:rPr>
                  <a:t></a:t>
                </a:r>
                <a:r>
                  <a:rPr lang="en-US" altLang="zh-CN" dirty="0"/>
                  <a:t>5 </a:t>
                </a:r>
                <a:r>
                  <a:rPr lang="zh-CN" altLang="en-US" dirty="0"/>
                  <a:t>对应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𝐀</m:t>
                        </m:r>
                      </m:sub>
                    </m:sSub>
                  </m:oMath>
                </a14:m>
                <a:r>
                  <a:rPr lang="en-US" altLang="zh-CN" dirty="0"/>
                  <a:t>,   </a:t>
                </a:r>
                <a:r>
                  <a:rPr lang="en-US" altLang="zh-CN" dirty="0">
                    <a:sym typeface="Symbol" panose="05050102010706020507" pitchFamily="18" charset="2"/>
                  </a:rPr>
                  <a:t>2</a:t>
                </a:r>
                <a:r>
                  <a:rPr lang="en-US" altLang="zh-CN" dirty="0"/>
                  <a:t>, </a:t>
                </a:r>
                <a:r>
                  <a:rPr lang="en-US" altLang="zh-CN" dirty="0">
                    <a:sym typeface="Symbol" panose="05050102010706020507" pitchFamily="18" charset="2"/>
                  </a:rPr>
                  <a:t>3 </a:t>
                </a:r>
                <a:r>
                  <a:rPr lang="zh-CN" altLang="en-US" dirty="0"/>
                  <a:t>和 </a:t>
                </a:r>
                <a:r>
                  <a:rPr lang="zh-CN" altLang="en-US" dirty="0">
                    <a:sym typeface="Symbol" panose="05050102010706020507" pitchFamily="18" charset="2"/>
                  </a:rPr>
                  <a:t></a:t>
                </a:r>
                <a:r>
                  <a:rPr lang="en-US" altLang="zh-CN" dirty="0">
                    <a:sym typeface="Symbol" panose="05050102010706020507" pitchFamily="18" charset="2"/>
                  </a:rPr>
                  <a:t>4</a:t>
                </a:r>
                <a:r>
                  <a:rPr lang="zh-CN" altLang="en-US" dirty="0"/>
                  <a:t>分别对应</a:t>
                </a:r>
                <a:r>
                  <a:rPr lang="en-US" altLang="zh-CN" dirty="0"/>
                  <a:t>R2, R3</a:t>
                </a:r>
                <a:r>
                  <a:rPr lang="zh-CN" altLang="en-US" dirty="0"/>
                  <a:t>和 </a:t>
                </a:r>
                <a:r>
                  <a:rPr lang="en-US" altLang="zh-CN" dirty="0"/>
                  <a:t>R4. </a:t>
                </a:r>
              </a:p>
              <a:p>
                <a:pPr lvl="2"/>
                <a:r>
                  <a:rPr lang="en-US" altLang="zh-CN" b="1" dirty="0"/>
                  <a:t>R2 = {&lt;2,3&gt;,&lt;3,2&gt;}∪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𝐀</m:t>
                        </m:r>
                      </m:sub>
                    </m:sSub>
                  </m:oMath>
                </a14:m>
                <a:endParaRPr lang="en-US" altLang="zh-CN" b="1" dirty="0"/>
              </a:p>
              <a:p>
                <a:pPr lvl="2"/>
                <a:r>
                  <a:rPr lang="en-US" altLang="zh-CN" b="1" dirty="0"/>
                  <a:t>R3 = {&lt;1,3&gt;,&lt;3,1&gt;}∪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𝐀</m:t>
                        </m:r>
                      </m:sub>
                    </m:sSub>
                  </m:oMath>
                </a14:m>
                <a:endParaRPr lang="en-US" altLang="zh-CN" b="1" dirty="0"/>
              </a:p>
              <a:p>
                <a:pPr lvl="2"/>
                <a:r>
                  <a:rPr lang="en-US" altLang="zh-CN" b="1" dirty="0"/>
                  <a:t>R4 = {&lt;1,2&gt;,&lt;2,1&gt;}∪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𝐀</m:t>
                        </m:r>
                      </m:sub>
                    </m:sSub>
                  </m:oMath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5247590"/>
              </a:xfrm>
              <a:blipFill>
                <a:blip r:embed="rId2"/>
                <a:stretch>
                  <a:fillRect l="-1148" t="-1742" b="-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四、商集与划分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7.6 </a:t>
            </a:r>
            <a:r>
              <a:rPr lang="zh-CN" altLang="en-US" dirty="0"/>
              <a:t>等价关系与划分</a:t>
            </a:r>
          </a:p>
        </p:txBody>
      </p:sp>
      <p:grpSp>
        <p:nvGrpSpPr>
          <p:cNvPr id="14" name="Group 91">
            <a:extLst>
              <a:ext uri="{FF2B5EF4-FFF2-40B4-BE49-F238E27FC236}">
                <a16:creationId xmlns:a16="http://schemas.microsoft.com/office/drawing/2014/main" id="{CB3DCA09-C65D-4AFB-9E23-8405D0948C63}"/>
              </a:ext>
            </a:extLst>
          </p:cNvPr>
          <p:cNvGrpSpPr>
            <a:grpSpLocks/>
          </p:cNvGrpSpPr>
          <p:nvPr/>
        </p:nvGrpSpPr>
        <p:grpSpPr bwMode="auto">
          <a:xfrm>
            <a:off x="1883569" y="2316724"/>
            <a:ext cx="8424862" cy="1887537"/>
            <a:chOff x="249" y="1561"/>
            <a:chExt cx="5307" cy="1189"/>
          </a:xfrm>
        </p:grpSpPr>
        <p:grpSp>
          <p:nvGrpSpPr>
            <p:cNvPr id="15" name="Group 83">
              <a:extLst>
                <a:ext uri="{FF2B5EF4-FFF2-40B4-BE49-F238E27FC236}">
                  <a16:creationId xmlns:a16="http://schemas.microsoft.com/office/drawing/2014/main" id="{F6AF4CBD-E31B-4711-959A-3B333007BE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" y="1561"/>
              <a:ext cx="907" cy="1189"/>
              <a:chOff x="521" y="1661"/>
              <a:chExt cx="907" cy="1189"/>
            </a:xfrm>
          </p:grpSpPr>
          <p:grpSp>
            <p:nvGrpSpPr>
              <p:cNvPr id="54" name="Group 46">
                <a:extLst>
                  <a:ext uri="{FF2B5EF4-FFF2-40B4-BE49-F238E27FC236}">
                    <a16:creationId xmlns:a16="http://schemas.microsoft.com/office/drawing/2014/main" id="{53B54DC6-85CB-4D81-BD83-D3E121ED4FD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1" y="1661"/>
                <a:ext cx="907" cy="907"/>
                <a:chOff x="612" y="2296"/>
                <a:chExt cx="907" cy="907"/>
              </a:xfrm>
            </p:grpSpPr>
            <p:sp>
              <p:nvSpPr>
                <p:cNvPr id="56" name="Oval 38">
                  <a:extLst>
                    <a:ext uri="{FF2B5EF4-FFF2-40B4-BE49-F238E27FC236}">
                      <a16:creationId xmlns:a16="http://schemas.microsoft.com/office/drawing/2014/main" id="{5AFBCA45-FA2B-4479-A32B-463A89C056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296"/>
                  <a:ext cx="907" cy="907"/>
                </a:xfrm>
                <a:prstGeom prst="ellipse">
                  <a:avLst/>
                </a:prstGeom>
                <a:solidFill>
                  <a:srgbClr val="FFFF99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7" name="Oval 39">
                  <a:extLst>
                    <a:ext uri="{FF2B5EF4-FFF2-40B4-BE49-F238E27FC236}">
                      <a16:creationId xmlns:a16="http://schemas.microsoft.com/office/drawing/2014/main" id="{8831B27E-80B2-4F88-8E1B-5C0071A4FF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5" y="2432"/>
                  <a:ext cx="159" cy="159"/>
                </a:xfrm>
                <a:prstGeom prst="ellipse">
                  <a:avLst/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 altLang="zh-CN" sz="2000" b="1">
                      <a:latin typeface="Arial Unicode MS" pitchFamily="34" charset="-122"/>
                      <a:ea typeface="Arial Unicode MS" pitchFamily="34" charset="-122"/>
                    </a:rPr>
                    <a:t>1</a:t>
                  </a:r>
                </a:p>
              </p:txBody>
            </p:sp>
            <p:sp>
              <p:nvSpPr>
                <p:cNvPr id="58" name="Oval 44">
                  <a:extLst>
                    <a:ext uri="{FF2B5EF4-FFF2-40B4-BE49-F238E27FC236}">
                      <a16:creationId xmlns:a16="http://schemas.microsoft.com/office/drawing/2014/main" id="{326EEC2A-4BBA-4024-A351-F7C922096A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3" y="2817"/>
                  <a:ext cx="159" cy="159"/>
                </a:xfrm>
                <a:prstGeom prst="ellipse">
                  <a:avLst/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 altLang="zh-CN" sz="2000" b="1">
                      <a:ea typeface="Arial Unicode MS" pitchFamily="34" charset="-122"/>
                    </a:rPr>
                    <a:t>2</a:t>
                  </a:r>
                </a:p>
              </p:txBody>
            </p:sp>
            <p:sp>
              <p:nvSpPr>
                <p:cNvPr id="59" name="Oval 45">
                  <a:extLst>
                    <a:ext uri="{FF2B5EF4-FFF2-40B4-BE49-F238E27FC236}">
                      <a16:creationId xmlns:a16="http://schemas.microsoft.com/office/drawing/2014/main" id="{301D07A1-5B36-4220-A0F2-D22ED5BF09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79" y="2817"/>
                  <a:ext cx="159" cy="159"/>
                </a:xfrm>
                <a:prstGeom prst="ellipse">
                  <a:avLst/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 altLang="zh-CN" sz="2000" b="1">
                      <a:latin typeface="Arial Unicode MS" pitchFamily="34" charset="-122"/>
                      <a:ea typeface="Arial Unicode MS" pitchFamily="34" charset="-122"/>
                    </a:rPr>
                    <a:t>3</a:t>
                  </a:r>
                </a:p>
              </p:txBody>
            </p:sp>
          </p:grpSp>
          <p:sp>
            <p:nvSpPr>
              <p:cNvPr id="55" name="Rectangle 78">
                <a:extLst>
                  <a:ext uri="{FF2B5EF4-FFF2-40B4-BE49-F238E27FC236}">
                    <a16:creationId xmlns:a16="http://schemas.microsoft.com/office/drawing/2014/main" id="{A5E5F18B-ADAE-486A-90AF-55E7C875D9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1" y="2523"/>
                <a:ext cx="36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rgbClr val="FF0000"/>
                    </a:solidFill>
                    <a:sym typeface="Symbol" panose="05050102010706020507" pitchFamily="18" charset="2"/>
                  </a:rPr>
                  <a:t></a:t>
                </a:r>
                <a:r>
                  <a:rPr lang="en-US" altLang="zh-CN" sz="2800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en-US" altLang="zh-CN" sz="2800" b="1" baseline="-25000" dirty="0">
                    <a:solidFill>
                      <a:srgbClr val="FF0000"/>
                    </a:solidFill>
                    <a:sym typeface="Symbol" panose="05050102010706020507" pitchFamily="18" charset="2"/>
                  </a:rPr>
                  <a:t> </a:t>
                </a:r>
              </a:p>
            </p:txBody>
          </p:sp>
        </p:grpSp>
        <p:grpSp>
          <p:nvGrpSpPr>
            <p:cNvPr id="16" name="Group 87">
              <a:extLst>
                <a:ext uri="{FF2B5EF4-FFF2-40B4-BE49-F238E27FC236}">
                  <a16:creationId xmlns:a16="http://schemas.microsoft.com/office/drawing/2014/main" id="{9DAA9EAC-62E4-4319-BBE5-6C3E67B63F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49" y="1561"/>
              <a:ext cx="907" cy="1189"/>
              <a:chOff x="3152" y="2931"/>
              <a:chExt cx="907" cy="1189"/>
            </a:xfrm>
          </p:grpSpPr>
          <p:grpSp>
            <p:nvGrpSpPr>
              <p:cNvPr id="44" name="Group 76">
                <a:extLst>
                  <a:ext uri="{FF2B5EF4-FFF2-40B4-BE49-F238E27FC236}">
                    <a16:creationId xmlns:a16="http://schemas.microsoft.com/office/drawing/2014/main" id="{59EE1274-FDEC-4614-83A0-4DA794DDFE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52" y="2931"/>
                <a:ext cx="907" cy="907"/>
                <a:chOff x="3152" y="3022"/>
                <a:chExt cx="907" cy="907"/>
              </a:xfrm>
            </p:grpSpPr>
            <p:grpSp>
              <p:nvGrpSpPr>
                <p:cNvPr id="46" name="Group 57">
                  <a:extLst>
                    <a:ext uri="{FF2B5EF4-FFF2-40B4-BE49-F238E27FC236}">
                      <a16:creationId xmlns:a16="http://schemas.microsoft.com/office/drawing/2014/main" id="{D2830F9B-40B4-47F9-8C09-BEACB716335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152" y="3022"/>
                  <a:ext cx="907" cy="907"/>
                  <a:chOff x="612" y="2296"/>
                  <a:chExt cx="907" cy="907"/>
                </a:xfrm>
              </p:grpSpPr>
              <p:sp>
                <p:nvSpPr>
                  <p:cNvPr id="50" name="Oval 58">
                    <a:extLst>
                      <a:ext uri="{FF2B5EF4-FFF2-40B4-BE49-F238E27FC236}">
                        <a16:creationId xmlns:a16="http://schemas.microsoft.com/office/drawing/2014/main" id="{1C74F357-8C31-45EC-B9B9-7C36584267D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2" y="2296"/>
                    <a:ext cx="907" cy="907"/>
                  </a:xfrm>
                  <a:prstGeom prst="ellipse">
                    <a:avLst/>
                  </a:prstGeom>
                  <a:solidFill>
                    <a:srgbClr val="FFFF99"/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" name="Oval 59">
                    <a:extLst>
                      <a:ext uri="{FF2B5EF4-FFF2-40B4-BE49-F238E27FC236}">
                        <a16:creationId xmlns:a16="http://schemas.microsoft.com/office/drawing/2014/main" id="{A39701D8-E2FA-4B8E-AFDD-13CCCBCF8BA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75" y="2432"/>
                    <a:ext cx="159" cy="159"/>
                  </a:xfrm>
                  <a:prstGeom prst="ellipse">
                    <a:avLst/>
                  </a:prstGeom>
                  <a:solidFill>
                    <a:srgbClr val="FF99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r>
                      <a:rPr lang="en-US" altLang="zh-CN" sz="2000" b="1">
                        <a:latin typeface="Arial Unicode MS" pitchFamily="34" charset="-122"/>
                        <a:ea typeface="Arial Unicode MS" pitchFamily="34" charset="-122"/>
                      </a:rPr>
                      <a:t>1</a:t>
                    </a:r>
                  </a:p>
                </p:txBody>
              </p:sp>
              <p:sp>
                <p:nvSpPr>
                  <p:cNvPr id="52" name="Oval 60">
                    <a:extLst>
                      <a:ext uri="{FF2B5EF4-FFF2-40B4-BE49-F238E27FC236}">
                        <a16:creationId xmlns:a16="http://schemas.microsoft.com/office/drawing/2014/main" id="{F74F21C6-F415-44EA-83AB-79DCEC58132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93" y="2817"/>
                    <a:ext cx="159" cy="159"/>
                  </a:xfrm>
                  <a:prstGeom prst="ellipse">
                    <a:avLst/>
                  </a:prstGeom>
                  <a:solidFill>
                    <a:srgbClr val="FF99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r>
                      <a:rPr lang="en-US" altLang="zh-CN" sz="2000" b="1">
                        <a:ea typeface="Arial Unicode MS" pitchFamily="34" charset="-122"/>
                      </a:rPr>
                      <a:t>2</a:t>
                    </a:r>
                  </a:p>
                </p:txBody>
              </p:sp>
              <p:sp>
                <p:nvSpPr>
                  <p:cNvPr id="53" name="Oval 61">
                    <a:extLst>
                      <a:ext uri="{FF2B5EF4-FFF2-40B4-BE49-F238E27FC236}">
                        <a16:creationId xmlns:a16="http://schemas.microsoft.com/office/drawing/2014/main" id="{8F205E07-9651-4D3A-8C32-0CA2306E611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179" y="2817"/>
                    <a:ext cx="159" cy="159"/>
                  </a:xfrm>
                  <a:prstGeom prst="ellipse">
                    <a:avLst/>
                  </a:prstGeom>
                  <a:solidFill>
                    <a:srgbClr val="FF99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r>
                      <a:rPr lang="en-US" altLang="zh-CN" sz="2000" b="1">
                        <a:latin typeface="Arial Unicode MS" pitchFamily="34" charset="-122"/>
                        <a:ea typeface="Arial Unicode MS" pitchFamily="34" charset="-122"/>
                      </a:rPr>
                      <a:t>3</a:t>
                    </a:r>
                  </a:p>
                </p:txBody>
              </p:sp>
            </p:grpSp>
            <p:sp>
              <p:nvSpPr>
                <p:cNvPr id="47" name="Line 70">
                  <a:extLst>
                    <a:ext uri="{FF2B5EF4-FFF2-40B4-BE49-F238E27FC236}">
                      <a16:creationId xmlns:a16="http://schemas.microsoft.com/office/drawing/2014/main" id="{7E473801-56D2-4870-AB5F-052D2A6405C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3" y="3203"/>
                  <a:ext cx="363" cy="31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8" name="Line 71">
                  <a:extLst>
                    <a:ext uri="{FF2B5EF4-FFF2-40B4-BE49-F238E27FC236}">
                      <a16:creationId xmlns:a16="http://schemas.microsoft.com/office/drawing/2014/main" id="{EAC8B332-29A7-4626-AD3A-F1B134639F3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606" y="3294"/>
                  <a:ext cx="408" cy="22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9" name="Line 72">
                  <a:extLst>
                    <a:ext uri="{FF2B5EF4-FFF2-40B4-BE49-F238E27FC236}">
                      <a16:creationId xmlns:a16="http://schemas.microsoft.com/office/drawing/2014/main" id="{4529386A-3BE4-442A-BC78-994D9A73C98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06" y="3521"/>
                  <a:ext cx="0" cy="40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5" name="Rectangle 79">
                <a:extLst>
                  <a:ext uri="{FF2B5EF4-FFF2-40B4-BE49-F238E27FC236}">
                    <a16:creationId xmlns:a16="http://schemas.microsoft.com/office/drawing/2014/main" id="{DC2A16D1-606C-4B60-B30F-8BB658CAEF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9" y="3793"/>
                <a:ext cx="324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>
                    <a:solidFill>
                      <a:srgbClr val="FF0000"/>
                    </a:solidFill>
                    <a:sym typeface="Symbol" panose="05050102010706020507" pitchFamily="18" charset="2"/>
                  </a:rPr>
                  <a:t></a:t>
                </a:r>
                <a:r>
                  <a:rPr lang="en-US" altLang="zh-CN" sz="2800" b="1" baseline="-25000">
                    <a:solidFill>
                      <a:srgbClr val="FF0000"/>
                    </a:solidFill>
                    <a:sym typeface="Symbol" panose="05050102010706020507" pitchFamily="18" charset="2"/>
                  </a:rPr>
                  <a:t>5</a:t>
                </a:r>
                <a:endParaRPr lang="en-US" altLang="zh-CN" sz="2800" b="1" baseline="-250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7" name="Group 84">
              <a:extLst>
                <a:ext uri="{FF2B5EF4-FFF2-40B4-BE49-F238E27FC236}">
                  <a16:creationId xmlns:a16="http://schemas.microsoft.com/office/drawing/2014/main" id="{E88F400B-ED91-4737-872E-34DFC1969D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38" y="1570"/>
              <a:ext cx="907" cy="1180"/>
              <a:chOff x="2154" y="1706"/>
              <a:chExt cx="907" cy="1180"/>
            </a:xfrm>
          </p:grpSpPr>
          <p:grpSp>
            <p:nvGrpSpPr>
              <p:cNvPr id="36" name="Group 73">
                <a:extLst>
                  <a:ext uri="{FF2B5EF4-FFF2-40B4-BE49-F238E27FC236}">
                    <a16:creationId xmlns:a16="http://schemas.microsoft.com/office/drawing/2014/main" id="{811A0429-53AD-47BE-9BD3-CE508AF983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54" y="1706"/>
                <a:ext cx="907" cy="907"/>
                <a:chOff x="2154" y="1797"/>
                <a:chExt cx="907" cy="907"/>
              </a:xfrm>
            </p:grpSpPr>
            <p:grpSp>
              <p:nvGrpSpPr>
                <p:cNvPr id="38" name="Group 47">
                  <a:extLst>
                    <a:ext uri="{FF2B5EF4-FFF2-40B4-BE49-F238E27FC236}">
                      <a16:creationId xmlns:a16="http://schemas.microsoft.com/office/drawing/2014/main" id="{009B9372-5C60-40D0-96AB-4733766FF8C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54" y="1797"/>
                  <a:ext cx="907" cy="907"/>
                  <a:chOff x="612" y="2296"/>
                  <a:chExt cx="907" cy="907"/>
                </a:xfrm>
              </p:grpSpPr>
              <p:sp>
                <p:nvSpPr>
                  <p:cNvPr id="40" name="Oval 48">
                    <a:extLst>
                      <a:ext uri="{FF2B5EF4-FFF2-40B4-BE49-F238E27FC236}">
                        <a16:creationId xmlns:a16="http://schemas.microsoft.com/office/drawing/2014/main" id="{FD61D758-E8A8-4DBD-8147-41F4CEC4467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2" y="2296"/>
                    <a:ext cx="907" cy="907"/>
                  </a:xfrm>
                  <a:prstGeom prst="ellipse">
                    <a:avLst/>
                  </a:prstGeom>
                  <a:solidFill>
                    <a:srgbClr val="FFFF99"/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" name="Oval 49">
                    <a:extLst>
                      <a:ext uri="{FF2B5EF4-FFF2-40B4-BE49-F238E27FC236}">
                        <a16:creationId xmlns:a16="http://schemas.microsoft.com/office/drawing/2014/main" id="{932892F4-B9CC-4D27-9406-6C2B539F1E7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75" y="2432"/>
                    <a:ext cx="159" cy="159"/>
                  </a:xfrm>
                  <a:prstGeom prst="ellipse">
                    <a:avLst/>
                  </a:prstGeom>
                  <a:solidFill>
                    <a:srgbClr val="FF99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r>
                      <a:rPr lang="en-US" altLang="zh-CN" sz="2000" b="1">
                        <a:latin typeface="Arial Unicode MS" pitchFamily="34" charset="-122"/>
                        <a:ea typeface="Arial Unicode MS" pitchFamily="34" charset="-122"/>
                      </a:rPr>
                      <a:t>1</a:t>
                    </a:r>
                  </a:p>
                </p:txBody>
              </p:sp>
              <p:sp>
                <p:nvSpPr>
                  <p:cNvPr id="42" name="Oval 50">
                    <a:extLst>
                      <a:ext uri="{FF2B5EF4-FFF2-40B4-BE49-F238E27FC236}">
                        <a16:creationId xmlns:a16="http://schemas.microsoft.com/office/drawing/2014/main" id="{FBA591C3-D71F-4840-AFE7-7B431C8B746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93" y="2817"/>
                    <a:ext cx="159" cy="159"/>
                  </a:xfrm>
                  <a:prstGeom prst="ellipse">
                    <a:avLst/>
                  </a:prstGeom>
                  <a:solidFill>
                    <a:srgbClr val="FF99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r>
                      <a:rPr lang="en-US" altLang="zh-CN" sz="2000" b="1">
                        <a:ea typeface="Arial Unicode MS" pitchFamily="34" charset="-122"/>
                      </a:rPr>
                      <a:t>2</a:t>
                    </a:r>
                  </a:p>
                </p:txBody>
              </p:sp>
              <p:sp>
                <p:nvSpPr>
                  <p:cNvPr id="43" name="Oval 51">
                    <a:extLst>
                      <a:ext uri="{FF2B5EF4-FFF2-40B4-BE49-F238E27FC236}">
                        <a16:creationId xmlns:a16="http://schemas.microsoft.com/office/drawing/2014/main" id="{4E44637F-FE22-4868-87DD-9E8ADCAF14C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179" y="2817"/>
                    <a:ext cx="159" cy="159"/>
                  </a:xfrm>
                  <a:prstGeom prst="ellipse">
                    <a:avLst/>
                  </a:prstGeom>
                  <a:solidFill>
                    <a:srgbClr val="FF99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r>
                      <a:rPr lang="en-US" altLang="zh-CN" sz="2000" b="1">
                        <a:latin typeface="Arial Unicode MS" pitchFamily="34" charset="-122"/>
                        <a:ea typeface="Arial Unicode MS" pitchFamily="34" charset="-122"/>
                      </a:rPr>
                      <a:t>3</a:t>
                    </a:r>
                  </a:p>
                </p:txBody>
              </p:sp>
            </p:grpSp>
            <p:sp>
              <p:nvSpPr>
                <p:cNvPr id="39" name="Line 67">
                  <a:extLst>
                    <a:ext uri="{FF2B5EF4-FFF2-40B4-BE49-F238E27FC236}">
                      <a16:creationId xmlns:a16="http://schemas.microsoft.com/office/drawing/2014/main" id="{6D678332-E3CD-4E5D-B36E-4066CD9B72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54" y="2205"/>
                  <a:ext cx="907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7" name="Rectangle 80">
                <a:extLst>
                  <a:ext uri="{FF2B5EF4-FFF2-40B4-BE49-F238E27FC236}">
                    <a16:creationId xmlns:a16="http://schemas.microsoft.com/office/drawing/2014/main" id="{E5F1A50F-2CE3-445C-96DE-04063D694C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1" y="2559"/>
                <a:ext cx="324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FF0000"/>
                    </a:solidFill>
                    <a:sym typeface="Symbol" panose="05050102010706020507" pitchFamily="18" charset="2"/>
                  </a:rPr>
                  <a:t></a:t>
                </a:r>
                <a:r>
                  <a:rPr lang="en-US" altLang="zh-CN" sz="2800" b="1" baseline="-25000" dirty="0">
                    <a:solidFill>
                      <a:srgbClr val="FF0000"/>
                    </a:solidFill>
                  </a:rPr>
                  <a:t>2</a:t>
                </a:r>
              </a:p>
            </p:txBody>
          </p:sp>
        </p:grpSp>
        <p:grpSp>
          <p:nvGrpSpPr>
            <p:cNvPr id="18" name="Group 86">
              <a:extLst>
                <a:ext uri="{FF2B5EF4-FFF2-40B4-BE49-F238E27FC236}">
                  <a16:creationId xmlns:a16="http://schemas.microsoft.com/office/drawing/2014/main" id="{6A25DD5A-E908-4185-ADBE-02FB94F737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0" y="1561"/>
              <a:ext cx="907" cy="1189"/>
              <a:chOff x="1383" y="2931"/>
              <a:chExt cx="907" cy="1189"/>
            </a:xfrm>
          </p:grpSpPr>
          <p:grpSp>
            <p:nvGrpSpPr>
              <p:cNvPr id="28" name="Group 75">
                <a:extLst>
                  <a:ext uri="{FF2B5EF4-FFF2-40B4-BE49-F238E27FC236}">
                    <a16:creationId xmlns:a16="http://schemas.microsoft.com/office/drawing/2014/main" id="{E1BB4CA0-2202-41B6-B567-253B6A508B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83" y="2931"/>
                <a:ext cx="907" cy="907"/>
                <a:chOff x="1383" y="3022"/>
                <a:chExt cx="907" cy="907"/>
              </a:xfrm>
            </p:grpSpPr>
            <p:grpSp>
              <p:nvGrpSpPr>
                <p:cNvPr id="30" name="Group 52">
                  <a:extLst>
                    <a:ext uri="{FF2B5EF4-FFF2-40B4-BE49-F238E27FC236}">
                      <a16:creationId xmlns:a16="http://schemas.microsoft.com/office/drawing/2014/main" id="{4A29FEAF-F408-4BC8-972C-BF390665097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83" y="3022"/>
                  <a:ext cx="907" cy="907"/>
                  <a:chOff x="612" y="2296"/>
                  <a:chExt cx="907" cy="907"/>
                </a:xfrm>
              </p:grpSpPr>
              <p:sp>
                <p:nvSpPr>
                  <p:cNvPr id="32" name="Oval 53">
                    <a:extLst>
                      <a:ext uri="{FF2B5EF4-FFF2-40B4-BE49-F238E27FC236}">
                        <a16:creationId xmlns:a16="http://schemas.microsoft.com/office/drawing/2014/main" id="{AB1001DC-0E5D-478F-B614-9925BBFEFA6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2" y="2296"/>
                    <a:ext cx="907" cy="907"/>
                  </a:xfrm>
                  <a:prstGeom prst="ellipse">
                    <a:avLst/>
                  </a:prstGeom>
                  <a:solidFill>
                    <a:srgbClr val="FFFF99"/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" name="Oval 54">
                    <a:extLst>
                      <a:ext uri="{FF2B5EF4-FFF2-40B4-BE49-F238E27FC236}">
                        <a16:creationId xmlns:a16="http://schemas.microsoft.com/office/drawing/2014/main" id="{DD1A1A9E-D0B0-49B5-9881-5B108028303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75" y="2432"/>
                    <a:ext cx="159" cy="159"/>
                  </a:xfrm>
                  <a:prstGeom prst="ellipse">
                    <a:avLst/>
                  </a:prstGeom>
                  <a:solidFill>
                    <a:srgbClr val="FF99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r>
                      <a:rPr lang="en-US" altLang="zh-CN" sz="2000" b="1">
                        <a:latin typeface="Arial Unicode MS" pitchFamily="34" charset="-122"/>
                        <a:ea typeface="Arial Unicode MS" pitchFamily="34" charset="-122"/>
                      </a:rPr>
                      <a:t>1</a:t>
                    </a:r>
                  </a:p>
                </p:txBody>
              </p:sp>
              <p:sp>
                <p:nvSpPr>
                  <p:cNvPr id="34" name="Oval 55">
                    <a:extLst>
                      <a:ext uri="{FF2B5EF4-FFF2-40B4-BE49-F238E27FC236}">
                        <a16:creationId xmlns:a16="http://schemas.microsoft.com/office/drawing/2014/main" id="{524A0261-C523-4BDF-B966-FE59BB06BAE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52" y="2757"/>
                    <a:ext cx="159" cy="150"/>
                  </a:xfrm>
                  <a:prstGeom prst="ellipse">
                    <a:avLst/>
                  </a:prstGeom>
                  <a:solidFill>
                    <a:srgbClr val="FF99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r>
                      <a:rPr lang="en-US" altLang="zh-CN" sz="2000" b="1" dirty="0">
                        <a:ea typeface="Arial Unicode MS" pitchFamily="34" charset="-122"/>
                      </a:rPr>
                      <a:t>2</a:t>
                    </a:r>
                  </a:p>
                </p:txBody>
              </p:sp>
              <p:sp>
                <p:nvSpPr>
                  <p:cNvPr id="35" name="Oval 56">
                    <a:extLst>
                      <a:ext uri="{FF2B5EF4-FFF2-40B4-BE49-F238E27FC236}">
                        <a16:creationId xmlns:a16="http://schemas.microsoft.com/office/drawing/2014/main" id="{9B02E9D4-4C22-46CA-8E2A-C2967479A17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179" y="2817"/>
                    <a:ext cx="159" cy="159"/>
                  </a:xfrm>
                  <a:prstGeom prst="ellipse">
                    <a:avLst/>
                  </a:prstGeom>
                  <a:solidFill>
                    <a:srgbClr val="FF99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r>
                      <a:rPr lang="en-US" altLang="zh-CN" sz="2000" b="1">
                        <a:latin typeface="Arial Unicode MS" pitchFamily="34" charset="-122"/>
                        <a:ea typeface="Arial Unicode MS" pitchFamily="34" charset="-122"/>
                      </a:rPr>
                      <a:t>3</a:t>
                    </a:r>
                  </a:p>
                </p:txBody>
              </p:sp>
            </p:grpSp>
            <p:sp>
              <p:nvSpPr>
                <p:cNvPr id="31" name="Line 69">
                  <a:extLst>
                    <a:ext uri="{FF2B5EF4-FFF2-40B4-BE49-F238E27FC236}">
                      <a16:creationId xmlns:a16="http://schemas.microsoft.com/office/drawing/2014/main" id="{EEAD9268-2BD5-4EFD-A2BA-BAC5367C2D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632" y="3095"/>
                  <a:ext cx="438" cy="789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2F4772AA-96F6-4ED7-9FE1-338ECE9323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6" y="3793"/>
                <a:ext cx="324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>
                    <a:solidFill>
                      <a:srgbClr val="FF0000"/>
                    </a:solidFill>
                    <a:sym typeface="Symbol" panose="05050102010706020507" pitchFamily="18" charset="2"/>
                  </a:rPr>
                  <a:t></a:t>
                </a:r>
                <a:r>
                  <a:rPr lang="en-US" altLang="zh-CN" sz="2800" b="1" baseline="-25000">
                    <a:solidFill>
                      <a:srgbClr val="FF0000"/>
                    </a:solidFill>
                    <a:sym typeface="Symbol" panose="05050102010706020507" pitchFamily="18" charset="2"/>
                  </a:rPr>
                  <a:t>4</a:t>
                </a:r>
                <a:endParaRPr lang="en-US" altLang="zh-CN" sz="2800" b="1" baseline="-250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9" name="Group 85">
              <a:extLst>
                <a:ext uri="{FF2B5EF4-FFF2-40B4-BE49-F238E27FC236}">
                  <a16:creationId xmlns:a16="http://schemas.microsoft.com/office/drawing/2014/main" id="{E29614CC-58F6-426D-AF68-71DE4F3A00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26" y="1570"/>
              <a:ext cx="907" cy="1180"/>
              <a:chOff x="3923" y="1706"/>
              <a:chExt cx="907" cy="1180"/>
            </a:xfrm>
          </p:grpSpPr>
          <p:grpSp>
            <p:nvGrpSpPr>
              <p:cNvPr id="20" name="Group 74">
                <a:extLst>
                  <a:ext uri="{FF2B5EF4-FFF2-40B4-BE49-F238E27FC236}">
                    <a16:creationId xmlns:a16="http://schemas.microsoft.com/office/drawing/2014/main" id="{34DD1DF1-2533-47D9-A99C-F014EA2312F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3" y="1706"/>
                <a:ext cx="907" cy="907"/>
                <a:chOff x="3923" y="1752"/>
                <a:chExt cx="907" cy="907"/>
              </a:xfrm>
            </p:grpSpPr>
            <p:grpSp>
              <p:nvGrpSpPr>
                <p:cNvPr id="22" name="Group 62">
                  <a:extLst>
                    <a:ext uri="{FF2B5EF4-FFF2-40B4-BE49-F238E27FC236}">
                      <a16:creationId xmlns:a16="http://schemas.microsoft.com/office/drawing/2014/main" id="{BDAC44C6-ED10-4C43-B5B3-C02623CFC9D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923" y="1752"/>
                  <a:ext cx="907" cy="907"/>
                  <a:chOff x="612" y="2296"/>
                  <a:chExt cx="907" cy="907"/>
                </a:xfrm>
              </p:grpSpPr>
              <p:sp>
                <p:nvSpPr>
                  <p:cNvPr id="24" name="Oval 63">
                    <a:extLst>
                      <a:ext uri="{FF2B5EF4-FFF2-40B4-BE49-F238E27FC236}">
                        <a16:creationId xmlns:a16="http://schemas.microsoft.com/office/drawing/2014/main" id="{F20352EB-955F-43FF-BD95-6BBC07F793D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2" y="2296"/>
                    <a:ext cx="907" cy="907"/>
                  </a:xfrm>
                  <a:prstGeom prst="ellipse">
                    <a:avLst/>
                  </a:prstGeom>
                  <a:solidFill>
                    <a:srgbClr val="FFFF99"/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5" name="Oval 64">
                    <a:extLst>
                      <a:ext uri="{FF2B5EF4-FFF2-40B4-BE49-F238E27FC236}">
                        <a16:creationId xmlns:a16="http://schemas.microsoft.com/office/drawing/2014/main" id="{A666650C-B141-4F52-9BDA-2DB70142D22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75" y="2432"/>
                    <a:ext cx="159" cy="159"/>
                  </a:xfrm>
                  <a:prstGeom prst="ellipse">
                    <a:avLst/>
                  </a:prstGeom>
                  <a:solidFill>
                    <a:srgbClr val="FF99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r>
                      <a:rPr lang="en-US" altLang="zh-CN" sz="2000" b="1">
                        <a:latin typeface="Arial Unicode MS" pitchFamily="34" charset="-122"/>
                        <a:ea typeface="Arial Unicode MS" pitchFamily="34" charset="-122"/>
                      </a:rPr>
                      <a:t>1</a:t>
                    </a:r>
                  </a:p>
                </p:txBody>
              </p:sp>
              <p:sp>
                <p:nvSpPr>
                  <p:cNvPr id="26" name="Oval 65">
                    <a:extLst>
                      <a:ext uri="{FF2B5EF4-FFF2-40B4-BE49-F238E27FC236}">
                        <a16:creationId xmlns:a16="http://schemas.microsoft.com/office/drawing/2014/main" id="{09520C0F-391C-4C73-AE5A-63A73320AFB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93" y="2817"/>
                    <a:ext cx="159" cy="159"/>
                  </a:xfrm>
                  <a:prstGeom prst="ellipse">
                    <a:avLst/>
                  </a:prstGeom>
                  <a:solidFill>
                    <a:srgbClr val="FF99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r>
                      <a:rPr lang="en-US" altLang="zh-CN" sz="2000" b="1">
                        <a:ea typeface="Arial Unicode MS" pitchFamily="34" charset="-122"/>
                      </a:rPr>
                      <a:t>2</a:t>
                    </a:r>
                  </a:p>
                </p:txBody>
              </p:sp>
              <p:sp>
                <p:nvSpPr>
                  <p:cNvPr id="27" name="Oval 66">
                    <a:extLst>
                      <a:ext uri="{FF2B5EF4-FFF2-40B4-BE49-F238E27FC236}">
                        <a16:creationId xmlns:a16="http://schemas.microsoft.com/office/drawing/2014/main" id="{543BA7A4-FCDF-4E5E-A74F-35DF8426F08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179" y="2817"/>
                    <a:ext cx="159" cy="159"/>
                  </a:xfrm>
                  <a:prstGeom prst="ellipse">
                    <a:avLst/>
                  </a:prstGeom>
                  <a:solidFill>
                    <a:srgbClr val="FF99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r>
                      <a:rPr lang="en-US" altLang="zh-CN" sz="2000" b="1">
                        <a:latin typeface="Arial Unicode MS" pitchFamily="34" charset="-122"/>
                        <a:ea typeface="Arial Unicode MS" pitchFamily="34" charset="-122"/>
                      </a:rPr>
                      <a:t>3</a:t>
                    </a:r>
                  </a:p>
                </p:txBody>
              </p:sp>
            </p:grpSp>
            <p:sp>
              <p:nvSpPr>
                <p:cNvPr id="23" name="Line 68">
                  <a:extLst>
                    <a:ext uri="{FF2B5EF4-FFF2-40B4-BE49-F238E27FC236}">
                      <a16:creationId xmlns:a16="http://schemas.microsoft.com/office/drawing/2014/main" id="{C1E064A5-46E3-411B-9BC8-9358A960E7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90" y="1846"/>
                  <a:ext cx="447" cy="78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Rectangle 82">
                <a:extLst>
                  <a:ext uri="{FF2B5EF4-FFF2-40B4-BE49-F238E27FC236}">
                    <a16:creationId xmlns:a16="http://schemas.microsoft.com/office/drawing/2014/main" id="{51FEBBC4-1914-4F19-9FDC-7C1989F727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86" y="2559"/>
                <a:ext cx="324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>
                    <a:solidFill>
                      <a:srgbClr val="FF0000"/>
                    </a:solidFill>
                    <a:sym typeface="Symbol" panose="05050102010706020507" pitchFamily="18" charset="2"/>
                  </a:rPr>
                  <a:t></a:t>
                </a:r>
                <a:r>
                  <a:rPr lang="en-US" altLang="zh-CN" sz="2800" b="1" baseline="-25000">
                    <a:solidFill>
                      <a:srgbClr val="FF0000"/>
                    </a:solidFill>
                    <a:sym typeface="Symbol" panose="05050102010706020507" pitchFamily="18" charset="2"/>
                  </a:rPr>
                  <a:t>3</a:t>
                </a:r>
                <a:endParaRPr lang="en-US" altLang="zh-CN" sz="2800" b="1" baseline="-2500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D29540D-7BD5-4985-A027-77CB862632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73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255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9856600" y="1233488"/>
            <a:ext cx="618455" cy="1800000"/>
            <a:chOff x="597712" y="2415605"/>
            <a:chExt cx="1076110" cy="3131998"/>
          </a:xfrm>
        </p:grpSpPr>
        <p:sp>
          <p:nvSpPr>
            <p:cNvPr id="10" name="等腰三角形 9"/>
            <p:cNvSpPr/>
            <p:nvPr/>
          </p:nvSpPr>
          <p:spPr>
            <a:xfrm rot="10800000">
              <a:off x="597712" y="2908359"/>
              <a:ext cx="1076110" cy="2639244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>
              <a:spLocks noChangeAspect="1"/>
            </p:cNvSpPr>
            <p:nvPr/>
          </p:nvSpPr>
          <p:spPr>
            <a:xfrm>
              <a:off x="648010" y="2415605"/>
              <a:ext cx="971992" cy="972000"/>
            </a:xfrm>
            <a:prstGeom prst="cube">
              <a:avLst/>
            </a:prstGeom>
            <a:gradFill>
              <a:gsLst>
                <a:gs pos="1000">
                  <a:schemeClr val="accent1">
                    <a:lumMod val="20000"/>
                    <a:lumOff val="80000"/>
                  </a:schemeClr>
                </a:gs>
                <a:gs pos="60000">
                  <a:schemeClr val="accent1">
                    <a:lumMod val="75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25400">
              <a:noFill/>
            </a:ln>
            <a:effectLst>
              <a:outerShdw blurRad="254000"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8511339" y="2023201"/>
            <a:ext cx="2027688" cy="6443998"/>
            <a:chOff x="935919" y="107043"/>
            <a:chExt cx="1818452" cy="5779044"/>
          </a:xfrm>
        </p:grpSpPr>
        <p:sp>
          <p:nvSpPr>
            <p:cNvPr id="4" name="等腰三角形 9"/>
            <p:cNvSpPr/>
            <p:nvPr/>
          </p:nvSpPr>
          <p:spPr>
            <a:xfrm rot="10800000">
              <a:off x="935919" y="1016252"/>
              <a:ext cx="1818452" cy="4869835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" name="椭圆 4"/>
            <p:cNvSpPr>
              <a:spLocks noChangeAspect="1"/>
            </p:cNvSpPr>
            <p:nvPr/>
          </p:nvSpPr>
          <p:spPr>
            <a:xfrm>
              <a:off x="942885" y="107043"/>
              <a:ext cx="1799994" cy="1800000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254000"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>
                <a:lnSpc>
                  <a:spcPct val="130000"/>
                </a:lnSpc>
                <a:defRPr/>
              </a:pPr>
              <a:r>
                <a:rPr lang="en-US" altLang="zh-CN" sz="72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cs typeface="+mn-ea"/>
                  <a:sym typeface="+mn-lt"/>
                </a:rPr>
                <a:t>07</a:t>
              </a:r>
              <a:endParaRPr lang="zh-CN" altLang="en-US" sz="4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>
            <a:grpSpLocks noChangeAspect="1"/>
          </p:cNvGrpSpPr>
          <p:nvPr/>
        </p:nvGrpSpPr>
        <p:grpSpPr>
          <a:xfrm>
            <a:off x="7732763" y="4924887"/>
            <a:ext cx="1194018" cy="3475167"/>
            <a:chOff x="597712" y="2415605"/>
            <a:chExt cx="1076110" cy="3131998"/>
          </a:xfrm>
        </p:grpSpPr>
        <p:sp>
          <p:nvSpPr>
            <p:cNvPr id="7" name="等腰三角形 9"/>
            <p:cNvSpPr/>
            <p:nvPr/>
          </p:nvSpPr>
          <p:spPr>
            <a:xfrm rot="10800000">
              <a:off x="597712" y="2908359"/>
              <a:ext cx="1076110" cy="2639244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" name="椭圆 7"/>
            <p:cNvSpPr>
              <a:spLocks noChangeAspect="1"/>
            </p:cNvSpPr>
            <p:nvPr/>
          </p:nvSpPr>
          <p:spPr>
            <a:xfrm>
              <a:off x="648010" y="2415605"/>
              <a:ext cx="971992" cy="972000"/>
            </a:xfrm>
            <a:prstGeom prst="cube">
              <a:avLst/>
            </a:prstGeom>
            <a:gradFill>
              <a:gsLst>
                <a:gs pos="1000">
                  <a:schemeClr val="accent1">
                    <a:lumMod val="20000"/>
                    <a:lumOff val="80000"/>
                  </a:schemeClr>
                </a:gs>
                <a:gs pos="60000">
                  <a:schemeClr val="accent1">
                    <a:lumMod val="75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25400">
              <a:noFill/>
            </a:ln>
            <a:effectLst>
              <a:outerShdw blurRad="254000"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>
            <a:grpSpLocks noChangeAspect="1"/>
          </p:cNvGrpSpPr>
          <p:nvPr/>
        </p:nvGrpSpPr>
        <p:grpSpPr>
          <a:xfrm>
            <a:off x="10232349" y="4431190"/>
            <a:ext cx="618455" cy="1800000"/>
            <a:chOff x="597712" y="2415605"/>
            <a:chExt cx="1076110" cy="3131998"/>
          </a:xfrm>
        </p:grpSpPr>
        <p:sp>
          <p:nvSpPr>
            <p:cNvPr id="13" name="等腰三角形 9"/>
            <p:cNvSpPr/>
            <p:nvPr/>
          </p:nvSpPr>
          <p:spPr>
            <a:xfrm rot="10800000">
              <a:off x="597712" y="2908359"/>
              <a:ext cx="1076110" cy="2639244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4" name="椭圆 13"/>
            <p:cNvSpPr>
              <a:spLocks noChangeAspect="1"/>
            </p:cNvSpPr>
            <p:nvPr/>
          </p:nvSpPr>
          <p:spPr>
            <a:xfrm>
              <a:off x="648010" y="2415605"/>
              <a:ext cx="971992" cy="972000"/>
            </a:xfrm>
            <a:prstGeom prst="cube">
              <a:avLst/>
            </a:prstGeom>
            <a:gradFill>
              <a:gsLst>
                <a:gs pos="1000">
                  <a:schemeClr val="accent4">
                    <a:lumMod val="20000"/>
                    <a:lumOff val="80000"/>
                  </a:schemeClr>
                </a:gs>
                <a:gs pos="60000">
                  <a:schemeClr val="accent3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  <a:ln w="25400">
              <a:noFill/>
            </a:ln>
            <a:effectLst>
              <a:outerShdw blurRad="254000"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6785058" y="2075338"/>
            <a:ext cx="1150325" cy="3348000"/>
            <a:chOff x="597712" y="2415605"/>
            <a:chExt cx="1076110" cy="3131998"/>
          </a:xfrm>
        </p:grpSpPr>
        <p:sp>
          <p:nvSpPr>
            <p:cNvPr id="16" name="等腰三角形 9"/>
            <p:cNvSpPr/>
            <p:nvPr/>
          </p:nvSpPr>
          <p:spPr>
            <a:xfrm rot="10800000">
              <a:off x="597712" y="2908359"/>
              <a:ext cx="1076110" cy="2639244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648010" y="2415605"/>
              <a:ext cx="971992" cy="972000"/>
            </a:xfrm>
            <a:prstGeom prst="cube">
              <a:avLst/>
            </a:prstGeom>
            <a:gradFill>
              <a:gsLst>
                <a:gs pos="1000">
                  <a:schemeClr val="accent4">
                    <a:lumMod val="20000"/>
                    <a:lumOff val="80000"/>
                  </a:schemeClr>
                </a:gs>
                <a:gs pos="60000">
                  <a:schemeClr val="accent3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  <a:ln w="25400">
              <a:noFill/>
            </a:ln>
            <a:effectLst>
              <a:outerShdw blurRad="254000"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1134673" y="2340000"/>
            <a:ext cx="2571538" cy="584775"/>
          </a:xfrm>
          <a:prstGeom prst="rect">
            <a:avLst/>
          </a:prstGeom>
          <a:noFill/>
          <a:effectLst>
            <a:outerShdw dist="25400" dir="5400000" algn="t" rotWithShape="0">
              <a:schemeClr val="bg1">
                <a:alpha val="40000"/>
              </a:schemeClr>
            </a:outerShdw>
          </a:effectLst>
        </p:spPr>
        <p:txBody>
          <a:bodyPr wrap="none" rtlCol="0" anchor="b" anchorCtr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accent1">
                    <a:lumMod val="75000"/>
                  </a:schemeClr>
                </a:solidFill>
                <a:effectLst>
                  <a:innerShdw blurRad="127000" dist="63500" dir="16200000">
                    <a:prstClr val="black">
                      <a:alpha val="50000"/>
                    </a:prstClr>
                  </a:innerShdw>
                </a:effectLst>
                <a:latin typeface="微软雅黑"/>
                <a:ea typeface="微软雅黑"/>
              </a:defRPr>
            </a:lvl1pPr>
          </a:lstStyle>
          <a:p>
            <a:r>
              <a:rPr lang="en-US" altLang="zh-CN" sz="3200" dirty="0">
                <a:solidFill>
                  <a:srgbClr val="0050AA"/>
                </a:solidFill>
              </a:rPr>
              <a:t>7.7 </a:t>
            </a:r>
            <a:r>
              <a:rPr lang="zh-CN" altLang="en-US" sz="3200" dirty="0">
                <a:solidFill>
                  <a:srgbClr val="0050AA"/>
                </a:solidFill>
              </a:rPr>
              <a:t>偏序</a:t>
            </a:r>
            <a:r>
              <a:rPr lang="zh-CN" altLang="en-US" sz="3200" dirty="0">
                <a:solidFill>
                  <a:schemeClr val="tx1"/>
                </a:solidFill>
              </a:rPr>
              <a:t>关系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1134673" y="3060000"/>
            <a:ext cx="6120000" cy="36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rgbClr val="FF3300"/>
              </a:gs>
              <a:gs pos="0">
                <a:schemeClr val="bg1"/>
              </a:gs>
              <a:gs pos="99057">
                <a:schemeClr val="bg1"/>
              </a:gs>
              <a:gs pos="60000">
                <a:schemeClr val="accent2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0AA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34673" y="3168000"/>
            <a:ext cx="43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偏序关系</a:t>
            </a:r>
            <a:endParaRPr lang="en-US" altLang="zh-CN" sz="240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34673" y="3636000"/>
            <a:ext cx="43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偏序集</a:t>
            </a:r>
            <a:endParaRPr lang="en-US" altLang="zh-CN" sz="240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134673" y="4104000"/>
            <a:ext cx="43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哈斯图</a:t>
            </a:r>
            <a:endParaRPr lang="en-US" altLang="zh-CN" sz="240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第</a:t>
            </a:r>
            <a:r>
              <a:rPr lang="en-US" altLang="zh-CN" dirty="0"/>
              <a:t>7</a:t>
            </a:r>
            <a:r>
              <a:rPr lang="zh-CN" altLang="en-US" dirty="0"/>
              <a:t>讲 二元关系</a:t>
            </a:r>
          </a:p>
        </p:txBody>
      </p:sp>
      <p:sp>
        <p:nvSpPr>
          <p:cNvPr id="18" name="灯片编号占位符 17">
            <a:extLst>
              <a:ext uri="{FF2B5EF4-FFF2-40B4-BE49-F238E27FC236}">
                <a16:creationId xmlns:a16="http://schemas.microsoft.com/office/drawing/2014/main" id="{1BEA412F-28D3-4BEF-9961-BF54B23232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74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81626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 animBg="1"/>
      <p:bldP spid="27" grpId="0"/>
      <p:bldP spid="28" grpId="0"/>
      <p:bldP spid="29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3631763"/>
              </a:xfrm>
            </p:spPr>
            <p:txBody>
              <a:bodyPr/>
              <a:lstStyle/>
              <a:p>
                <a:r>
                  <a:rPr lang="zh-CN" altLang="en-US" dirty="0"/>
                  <a:t>定义</a:t>
                </a:r>
                <a:r>
                  <a:rPr lang="en-US" altLang="zh-CN" dirty="0"/>
                  <a:t>7.19  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偏序关系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zh-CN" altLang="en-US" dirty="0"/>
                  <a:t>设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是非空集合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上的关系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如果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是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自反</a:t>
                </a:r>
                <a:r>
                  <a:rPr lang="zh-CN" altLang="en-US" dirty="0"/>
                  <a:t>的、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反对称</a:t>
                </a:r>
                <a:r>
                  <a:rPr lang="zh-CN" altLang="en-US" dirty="0"/>
                  <a:t>的和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传递</a:t>
                </a:r>
                <a:r>
                  <a:rPr lang="zh-CN" altLang="en-US" dirty="0"/>
                  <a:t>的，称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是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上的偏序关系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记作≼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并称</a:t>
                </a:r>
                <a:r>
                  <a:rPr lang="en-US" altLang="zh-CN" dirty="0"/>
                  <a:t>&lt;A, </a:t>
                </a:r>
                <a:r>
                  <a:rPr lang="zh-CN" altLang="en-US" dirty="0"/>
                  <a:t>≼</a:t>
                </a:r>
                <a:r>
                  <a:rPr lang="en-US" altLang="zh-CN" dirty="0"/>
                  <a:t>&gt;</a:t>
                </a:r>
                <a:r>
                  <a:rPr lang="zh-CN" altLang="en-US" dirty="0"/>
                  <a:t>为偏序集</a:t>
                </a:r>
                <a:r>
                  <a:rPr lang="en-US" altLang="zh-CN" dirty="0"/>
                  <a:t>. </a:t>
                </a:r>
              </a:p>
              <a:p>
                <a:pPr lvl="1"/>
                <a:r>
                  <a:rPr lang="zh-CN" altLang="en-US" dirty="0"/>
                  <a:t>设≼为偏序关系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如果</a:t>
                </a:r>
                <a:r>
                  <a:rPr lang="en-US" altLang="zh-CN" dirty="0"/>
                  <a:t>&lt;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&gt;∈≼, </a:t>
                </a:r>
                <a:r>
                  <a:rPr lang="zh-CN" altLang="en-US" dirty="0"/>
                  <a:t>记作</a:t>
                </a:r>
                <a:r>
                  <a:rPr lang="en-US" altLang="zh-CN" dirty="0" err="1"/>
                  <a:t>x≼y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读作</a:t>
                </a:r>
                <a:r>
                  <a:rPr lang="en-US" altLang="zh-CN" dirty="0"/>
                  <a:t>“x</a:t>
                </a:r>
                <a:r>
                  <a:rPr lang="zh-CN" altLang="en-US" dirty="0"/>
                  <a:t>小于或等于</a:t>
                </a:r>
                <a:r>
                  <a:rPr lang="en-US" altLang="zh-CN" dirty="0"/>
                  <a:t>y”.  </a:t>
                </a:r>
              </a:p>
              <a:p>
                <a:pPr>
                  <a:spcBef>
                    <a:spcPts val="1200"/>
                  </a:spcBef>
                </a:pPr>
                <a:r>
                  <a:rPr lang="zh-CN" altLang="en-US" dirty="0"/>
                  <a:t>实例</a:t>
                </a:r>
              </a:p>
              <a:p>
                <a:pPr lvl="1"/>
                <a:r>
                  <a:rPr lang="zh-CN" altLang="en-US" dirty="0"/>
                  <a:t>集合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上的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恒等关系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sub>
                    </m:sSub>
                  </m:oMath>
                </a14:m>
                <a:r>
                  <a:rPr lang="zh-CN" altLang="en-US" dirty="0"/>
                  <a:t>是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上的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偏序</a:t>
                </a:r>
                <a:r>
                  <a:rPr lang="zh-CN" altLang="en-US" dirty="0"/>
                  <a:t>关系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偏序集为</a:t>
                </a:r>
                <a:r>
                  <a:rPr lang="en-US" altLang="zh-CN" dirty="0"/>
                  <a:t>&lt;A,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𝐀</m:t>
                        </m:r>
                      </m:sub>
                    </m:sSub>
                  </m:oMath>
                </a14:m>
                <a:r>
                  <a:rPr lang="en-US" altLang="zh-CN" dirty="0"/>
                  <a:t>&gt;. </a:t>
                </a:r>
              </a:p>
              <a:p>
                <a:pPr lvl="1"/>
                <a:r>
                  <a:rPr lang="zh-CN" altLang="en-US" dirty="0"/>
                  <a:t>小于或等于关系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整除关系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包含关系也是相应集合上的偏序关系</a:t>
                </a:r>
                <a:r>
                  <a:rPr lang="en-US" altLang="zh-CN" dirty="0"/>
                  <a:t>. </a:t>
                </a: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3631763"/>
              </a:xfrm>
              <a:blipFill>
                <a:blip r:embed="rId2"/>
                <a:stretch>
                  <a:fillRect l="-1148" t="-2517" r="-1148" b="-36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一、偏序关系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7.7 </a:t>
            </a:r>
            <a:r>
              <a:rPr lang="zh-CN" altLang="en-US"/>
              <a:t>偏序关系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6C196EC-9E5C-45C4-979A-B488189235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75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322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516000" y="1008000"/>
            <a:ext cx="11160000" cy="4647426"/>
          </a:xfrm>
        </p:spPr>
        <p:txBody>
          <a:bodyPr/>
          <a:lstStyle/>
          <a:p>
            <a:r>
              <a:rPr lang="zh-CN" altLang="en-US" dirty="0"/>
              <a:t>定义</a:t>
            </a:r>
            <a:r>
              <a:rPr lang="en-US" altLang="zh-CN" dirty="0"/>
              <a:t>7.20  </a:t>
            </a:r>
            <a:r>
              <a:rPr lang="zh-CN" altLang="en-US" dirty="0"/>
              <a:t>设</a:t>
            </a:r>
            <a:r>
              <a:rPr lang="en-US" altLang="zh-CN" dirty="0"/>
              <a:t>R</a:t>
            </a:r>
            <a:r>
              <a:rPr lang="zh-CN" altLang="en-US" dirty="0"/>
              <a:t>为非空集合</a:t>
            </a:r>
            <a:r>
              <a:rPr lang="en-US" altLang="zh-CN" dirty="0"/>
              <a:t>A</a:t>
            </a:r>
            <a:r>
              <a:rPr lang="zh-CN" altLang="en-US" dirty="0"/>
              <a:t>上的偏序关系</a:t>
            </a:r>
            <a:r>
              <a:rPr lang="en-US" altLang="zh-CN" dirty="0"/>
              <a:t>, </a:t>
            </a:r>
            <a:r>
              <a:rPr lang="zh-CN" altLang="en-US" dirty="0"/>
              <a:t>定义</a:t>
            </a:r>
            <a:endParaRPr lang="en-US" altLang="zh-CN" dirty="0"/>
          </a:p>
          <a:p>
            <a:pPr lvl="1"/>
            <a:r>
              <a:rPr lang="en-US" altLang="zh-CN" dirty="0"/>
              <a:t>(1) x, </a:t>
            </a:r>
            <a:r>
              <a:rPr lang="en-US" altLang="zh-CN" dirty="0" err="1"/>
              <a:t>y∈A</a:t>
            </a:r>
            <a:r>
              <a:rPr lang="en-US" altLang="zh-CN" dirty="0"/>
              <a:t>, x</a:t>
            </a:r>
            <a:r>
              <a:rPr lang="zh-CN" altLang="en-US" dirty="0"/>
              <a:t>与</a:t>
            </a:r>
            <a:r>
              <a:rPr lang="en-US" altLang="zh-CN" dirty="0"/>
              <a:t>y</a:t>
            </a:r>
            <a:r>
              <a:rPr lang="zh-CN" altLang="en-US" dirty="0">
                <a:solidFill>
                  <a:srgbClr val="FF0000"/>
                </a:solidFill>
              </a:rPr>
              <a:t>可比</a:t>
            </a:r>
            <a:r>
              <a:rPr lang="zh-CN" altLang="en-US" dirty="0"/>
              <a:t> </a:t>
            </a:r>
            <a:r>
              <a:rPr lang="zh-CN" altLang="en-US" dirty="0">
                <a:sym typeface="Symbol" panose="05050102010706020507" pitchFamily="18" charset="2"/>
              </a:rPr>
              <a:t></a:t>
            </a:r>
            <a:r>
              <a:rPr lang="zh-CN" altLang="en-US" dirty="0"/>
              <a:t> </a:t>
            </a:r>
            <a:r>
              <a:rPr lang="en-US" altLang="zh-CN" dirty="0" err="1"/>
              <a:t>x≼y</a:t>
            </a:r>
            <a:r>
              <a:rPr lang="en-US" altLang="zh-CN" dirty="0"/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˅ </a:t>
            </a:r>
            <a:r>
              <a:rPr lang="en-US" altLang="zh-CN" dirty="0" err="1"/>
              <a:t>y≼x</a:t>
            </a:r>
            <a:r>
              <a:rPr lang="en-US" altLang="zh-CN" dirty="0"/>
              <a:t> ;</a:t>
            </a:r>
          </a:p>
          <a:p>
            <a:pPr lvl="1"/>
            <a:r>
              <a:rPr lang="en-US" altLang="zh-CN" dirty="0"/>
              <a:t>(2) x, </a:t>
            </a:r>
            <a:r>
              <a:rPr lang="en-US" altLang="zh-CN" dirty="0" err="1"/>
              <a:t>y∈A</a:t>
            </a:r>
            <a:r>
              <a:rPr lang="en-US" altLang="zh-CN" dirty="0"/>
              <a:t>, “x</a:t>
            </a:r>
            <a:r>
              <a:rPr lang="zh-CN" altLang="en-US" dirty="0"/>
              <a:t>小于</a:t>
            </a:r>
            <a:r>
              <a:rPr lang="en-US" altLang="zh-CN" dirty="0"/>
              <a:t>y” </a:t>
            </a:r>
            <a:r>
              <a:rPr lang="en-US" altLang="zh-CN" dirty="0" err="1"/>
              <a:t>x≺y</a:t>
            </a:r>
            <a:r>
              <a:rPr lang="en-US" altLang="zh-CN" dirty="0"/>
              <a:t> </a:t>
            </a:r>
            <a:r>
              <a:rPr lang="zh-CN" altLang="en-US" dirty="0">
                <a:sym typeface="Symbol" panose="05050102010706020507" pitchFamily="18" charset="2"/>
              </a:rPr>
              <a:t></a:t>
            </a:r>
            <a:r>
              <a:rPr lang="zh-CN" altLang="en-US" dirty="0"/>
              <a:t> </a:t>
            </a:r>
            <a:r>
              <a:rPr lang="en-US" altLang="zh-CN" dirty="0" err="1"/>
              <a:t>x≼y</a:t>
            </a:r>
            <a:r>
              <a:rPr lang="en-US" altLang="zh-CN" dirty="0"/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˄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x≠y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;</a:t>
            </a:r>
            <a:endParaRPr lang="en-US" altLang="zh-CN" dirty="0"/>
          </a:p>
          <a:p>
            <a:pPr lvl="1"/>
            <a:r>
              <a:rPr lang="en-US" altLang="zh-CN" dirty="0"/>
              <a:t>(3)</a:t>
            </a:r>
            <a:r>
              <a:rPr lang="zh-CN" altLang="en-US" dirty="0"/>
              <a:t>任取元素</a:t>
            </a:r>
            <a:r>
              <a:rPr lang="en-US" altLang="zh-CN" dirty="0"/>
              <a:t>x</a:t>
            </a:r>
            <a:r>
              <a:rPr lang="zh-CN" altLang="en-US" dirty="0"/>
              <a:t>和</a:t>
            </a:r>
            <a:r>
              <a:rPr lang="en-US" altLang="zh-CN" dirty="0"/>
              <a:t>y, </a:t>
            </a:r>
            <a:r>
              <a:rPr lang="zh-CN" altLang="en-US" dirty="0"/>
              <a:t>可能有下述几种情况发生</a:t>
            </a:r>
            <a:endParaRPr lang="en-US" altLang="zh-CN" dirty="0"/>
          </a:p>
          <a:p>
            <a:pPr marL="216000" lvl="1" indent="0" algn="ctr">
              <a:buNone/>
            </a:pPr>
            <a:r>
              <a:rPr lang="en-US" altLang="zh-CN" dirty="0" err="1"/>
              <a:t>x≺y</a:t>
            </a:r>
            <a:r>
              <a:rPr lang="en-US" altLang="zh-CN" dirty="0"/>
              <a:t> (</a:t>
            </a:r>
            <a:r>
              <a:rPr lang="zh-CN" altLang="en-US" dirty="0"/>
              <a:t>或 </a:t>
            </a:r>
            <a:r>
              <a:rPr lang="en-US" altLang="zh-CN" dirty="0" err="1"/>
              <a:t>y≺x</a:t>
            </a:r>
            <a:r>
              <a:rPr lang="en-US" altLang="zh-CN" dirty="0"/>
              <a:t>),  x=y,  x</a:t>
            </a:r>
            <a:r>
              <a:rPr lang="zh-CN" altLang="en-US" dirty="0"/>
              <a:t>与</a:t>
            </a:r>
            <a:r>
              <a:rPr lang="en-US" altLang="zh-CN" dirty="0"/>
              <a:t>y</a:t>
            </a:r>
            <a:r>
              <a:rPr lang="zh-CN" altLang="en-US" dirty="0"/>
              <a:t>不是可比的</a:t>
            </a:r>
            <a:r>
              <a:rPr lang="en-US" altLang="zh-CN" dirty="0"/>
              <a:t>.</a:t>
            </a:r>
            <a:endParaRPr lang="zh-CN" altLang="en-US" dirty="0"/>
          </a:p>
          <a:p>
            <a:r>
              <a:rPr lang="zh-CN" altLang="en-US" dirty="0"/>
              <a:t>例如</a:t>
            </a:r>
            <a:r>
              <a:rPr lang="en-US" altLang="zh-CN" dirty="0"/>
              <a:t>, A={1,2,3}, ≼</a:t>
            </a:r>
            <a:r>
              <a:rPr lang="zh-CN" altLang="en-US" dirty="0"/>
              <a:t>是</a:t>
            </a:r>
            <a:r>
              <a:rPr lang="en-US" altLang="zh-CN" dirty="0"/>
              <a:t>A</a:t>
            </a:r>
            <a:r>
              <a:rPr lang="zh-CN" altLang="en-US" dirty="0"/>
              <a:t>上的整除关系</a:t>
            </a:r>
            <a:r>
              <a:rPr lang="en-US" altLang="zh-CN" dirty="0"/>
              <a:t>, </a:t>
            </a:r>
            <a:r>
              <a:rPr lang="zh-CN" altLang="en-US" dirty="0"/>
              <a:t>则有</a:t>
            </a:r>
            <a:endParaRPr lang="en-US" altLang="zh-CN" dirty="0">
              <a:sym typeface="Symbol" panose="05050102010706020507" pitchFamily="18" charset="2"/>
            </a:endParaRPr>
          </a:p>
          <a:p>
            <a:pPr lvl="1"/>
            <a:r>
              <a:rPr lang="en-US" altLang="zh-CN" dirty="0"/>
              <a:t>1≺2,1≺3 ;</a:t>
            </a:r>
          </a:p>
          <a:p>
            <a:pPr lvl="1"/>
            <a:r>
              <a:rPr lang="en-US" altLang="zh-CN" dirty="0"/>
              <a:t>1=1, 2=2, 3=3 ;</a:t>
            </a:r>
          </a:p>
          <a:p>
            <a:pPr lvl="1"/>
            <a:r>
              <a:rPr lang="en-US" altLang="zh-CN" dirty="0"/>
              <a:t>2</a:t>
            </a:r>
            <a:r>
              <a:rPr lang="zh-CN" altLang="en-US" dirty="0"/>
              <a:t>与</a:t>
            </a:r>
            <a:r>
              <a:rPr lang="en-US" altLang="zh-CN" dirty="0"/>
              <a:t>3</a:t>
            </a:r>
            <a:r>
              <a:rPr lang="zh-CN" altLang="en-US" dirty="0"/>
              <a:t>不可比 </a:t>
            </a:r>
            <a:r>
              <a:rPr lang="en-US" altLang="zh-CN" dirty="0"/>
              <a:t>.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一、偏序关系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7.7 </a:t>
            </a:r>
            <a:r>
              <a:rPr lang="zh-CN" altLang="en-US"/>
              <a:t>偏序关系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802FC99-B827-4FB0-BCDE-6D2006DBE2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76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862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516000" y="1008000"/>
            <a:ext cx="11160000" cy="5124480"/>
          </a:xfrm>
        </p:spPr>
        <p:txBody>
          <a:bodyPr/>
          <a:lstStyle/>
          <a:p>
            <a:r>
              <a:rPr lang="zh-CN" altLang="en-US" dirty="0"/>
              <a:t>定义</a:t>
            </a:r>
            <a:r>
              <a:rPr lang="en-US" altLang="zh-CN" dirty="0"/>
              <a:t>7.21 </a:t>
            </a:r>
            <a:r>
              <a:rPr lang="zh-CN" altLang="en-US" dirty="0">
                <a:solidFill>
                  <a:srgbClr val="FF0000"/>
                </a:solidFill>
              </a:rPr>
              <a:t>全序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b="1" dirty="0"/>
              <a:t>R</a:t>
            </a:r>
            <a:r>
              <a:rPr lang="zh-CN" altLang="en-US" dirty="0"/>
              <a:t>为非空集合</a:t>
            </a:r>
            <a:r>
              <a:rPr lang="en-US" altLang="zh-CN" b="1" dirty="0"/>
              <a:t>A</a:t>
            </a:r>
            <a:r>
              <a:rPr lang="zh-CN" altLang="en-US" dirty="0"/>
              <a:t>上的偏序关系</a:t>
            </a:r>
            <a:r>
              <a:rPr lang="en-US" altLang="zh-CN" dirty="0"/>
              <a:t>, </a:t>
            </a:r>
            <a:r>
              <a:rPr lang="zh-CN" altLang="en-US" dirty="0"/>
              <a:t>如果</a:t>
            </a:r>
            <a:r>
              <a:rPr lang="en-US" altLang="zh-CN" b="1" dirty="0">
                <a:sym typeface="Symbol" panose="05050102010706020507" pitchFamily="18" charset="2"/>
              </a:rPr>
              <a:t></a:t>
            </a:r>
            <a:r>
              <a:rPr lang="en-US" altLang="zh-CN" b="1" dirty="0" err="1"/>
              <a:t>x,y∈A</a:t>
            </a:r>
            <a:r>
              <a:rPr lang="en-US" altLang="zh-CN" dirty="0"/>
              <a:t>, </a:t>
            </a:r>
            <a:r>
              <a:rPr lang="en-US" altLang="zh-CN" b="1" dirty="0"/>
              <a:t>x</a:t>
            </a:r>
            <a:r>
              <a:rPr lang="zh-CN" altLang="en-US" dirty="0"/>
              <a:t>与</a:t>
            </a:r>
            <a:r>
              <a:rPr lang="en-US" altLang="zh-CN" b="1" dirty="0"/>
              <a:t>y</a:t>
            </a:r>
            <a:r>
              <a:rPr lang="zh-CN" altLang="en-US" dirty="0"/>
              <a:t>都是可比的</a:t>
            </a:r>
            <a:r>
              <a:rPr lang="en-US" altLang="zh-CN" dirty="0"/>
              <a:t>, </a:t>
            </a:r>
            <a:r>
              <a:rPr lang="zh-CN" altLang="en-US" dirty="0"/>
              <a:t>则称</a:t>
            </a:r>
            <a:r>
              <a:rPr lang="en-US" altLang="zh-CN" dirty="0"/>
              <a:t>R</a:t>
            </a:r>
            <a:r>
              <a:rPr lang="zh-CN" altLang="en-US" dirty="0"/>
              <a:t>为</a:t>
            </a:r>
            <a:r>
              <a:rPr lang="zh-CN" altLang="en-US" dirty="0">
                <a:solidFill>
                  <a:srgbClr val="FF0000"/>
                </a:solidFill>
              </a:rPr>
              <a:t>全序</a:t>
            </a:r>
            <a:r>
              <a:rPr lang="en-US" altLang="zh-CN" dirty="0"/>
              <a:t>(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rgbClr val="FF0000"/>
                </a:solidFill>
              </a:rPr>
              <a:t>线序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rgbClr val="FF0000"/>
                </a:solidFill>
              </a:rPr>
              <a:t>链</a:t>
            </a:r>
            <a:r>
              <a:rPr lang="en-US" altLang="zh-CN" dirty="0"/>
              <a:t>).</a:t>
            </a:r>
            <a:endParaRPr lang="zh-CN" altLang="en-US" dirty="0"/>
          </a:p>
          <a:p>
            <a:r>
              <a:rPr lang="zh-CN" altLang="en-US" dirty="0"/>
              <a:t>例如</a:t>
            </a:r>
            <a:endParaRPr lang="en-US" altLang="zh-CN" dirty="0"/>
          </a:p>
          <a:p>
            <a:pPr lvl="1"/>
            <a:r>
              <a:rPr lang="zh-CN" altLang="en-US" dirty="0"/>
              <a:t>数集上的小于或等于关系是全序关系</a:t>
            </a:r>
            <a:r>
              <a:rPr lang="en-US" altLang="zh-CN" dirty="0"/>
              <a:t>,</a:t>
            </a:r>
            <a:r>
              <a:rPr lang="zh-CN" altLang="en-US" dirty="0"/>
              <a:t>整除关系不是正整数集合上的全序关系</a:t>
            </a:r>
            <a:r>
              <a:rPr lang="en-US" altLang="zh-CN" dirty="0"/>
              <a:t>.</a:t>
            </a:r>
            <a:endParaRPr lang="zh-CN" altLang="en-US" dirty="0"/>
          </a:p>
          <a:p>
            <a:r>
              <a:rPr lang="zh-CN" altLang="en-US" dirty="0"/>
              <a:t>定义</a:t>
            </a:r>
            <a:r>
              <a:rPr lang="en-US" altLang="zh-CN" dirty="0"/>
              <a:t>7.22 </a:t>
            </a:r>
            <a:r>
              <a:rPr lang="zh-CN" altLang="en-US" dirty="0">
                <a:solidFill>
                  <a:srgbClr val="FF0000"/>
                </a:solidFill>
              </a:rPr>
              <a:t>覆盖 </a:t>
            </a:r>
            <a:r>
              <a:rPr lang="en-US" altLang="zh-CN" dirty="0"/>
              <a:t>(</a:t>
            </a:r>
            <a:r>
              <a:rPr lang="zh-CN" altLang="en-US" dirty="0">
                <a:solidFill>
                  <a:srgbClr val="FF0000"/>
                </a:solidFill>
              </a:rPr>
              <a:t>盖住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 err="1"/>
              <a:t>x,y∈A</a:t>
            </a:r>
            <a:r>
              <a:rPr lang="en-US" altLang="zh-CN" dirty="0"/>
              <a:t>, </a:t>
            </a:r>
            <a:r>
              <a:rPr lang="zh-CN" altLang="en-US" dirty="0"/>
              <a:t>如果</a:t>
            </a:r>
            <a:r>
              <a:rPr lang="en-US" altLang="zh-CN" dirty="0" err="1"/>
              <a:t>x≺y</a:t>
            </a:r>
            <a:r>
              <a:rPr lang="zh-CN" altLang="en-US" dirty="0"/>
              <a:t>且不存在</a:t>
            </a:r>
            <a:r>
              <a:rPr lang="en-US" altLang="zh-CN" dirty="0" err="1"/>
              <a:t>z∈A</a:t>
            </a:r>
            <a:r>
              <a:rPr lang="zh-CN" altLang="en-US" dirty="0"/>
              <a:t>使得 </a:t>
            </a:r>
            <a:r>
              <a:rPr lang="en-US" altLang="zh-CN" dirty="0" err="1"/>
              <a:t>x≺z≺y</a:t>
            </a:r>
            <a:r>
              <a:rPr lang="en-US" altLang="zh-CN" dirty="0"/>
              <a:t>, </a:t>
            </a:r>
            <a:r>
              <a:rPr lang="zh-CN" altLang="en-US" dirty="0"/>
              <a:t>则称</a:t>
            </a:r>
            <a:r>
              <a:rPr lang="en-US" altLang="zh-CN" dirty="0">
                <a:solidFill>
                  <a:srgbClr val="FF0000"/>
                </a:solidFill>
              </a:rPr>
              <a:t>y</a:t>
            </a:r>
            <a:r>
              <a:rPr lang="zh-CN" altLang="en-US" dirty="0">
                <a:solidFill>
                  <a:srgbClr val="FF0000"/>
                </a:solidFill>
              </a:rPr>
              <a:t>覆盖</a:t>
            </a:r>
            <a:r>
              <a:rPr lang="en-US" altLang="zh-CN" dirty="0">
                <a:solidFill>
                  <a:srgbClr val="FF0000"/>
                </a:solidFill>
              </a:rPr>
              <a:t>x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例如</a:t>
            </a:r>
            <a:endParaRPr lang="en-US" altLang="zh-CN" dirty="0"/>
          </a:p>
          <a:p>
            <a:pPr lvl="1"/>
            <a:r>
              <a:rPr lang="en-US" altLang="zh-CN" dirty="0"/>
              <a:t>{1,2,4,6}</a:t>
            </a:r>
            <a:r>
              <a:rPr lang="zh-CN" altLang="en-US" dirty="0"/>
              <a:t>集合上整除关系</a:t>
            </a:r>
            <a:r>
              <a:rPr lang="en-US" altLang="zh-CN" dirty="0"/>
              <a:t>, 2</a:t>
            </a:r>
            <a:r>
              <a:rPr lang="zh-CN" altLang="en-US" dirty="0"/>
              <a:t>覆盖</a:t>
            </a:r>
            <a:r>
              <a:rPr lang="en-US" altLang="zh-CN" dirty="0"/>
              <a:t>1, 4</a:t>
            </a:r>
            <a:r>
              <a:rPr lang="zh-CN" altLang="en-US" dirty="0"/>
              <a:t>和</a:t>
            </a:r>
            <a:r>
              <a:rPr lang="en-US" altLang="zh-CN" dirty="0"/>
              <a:t>6</a:t>
            </a:r>
            <a:r>
              <a:rPr lang="zh-CN" altLang="en-US" dirty="0"/>
              <a:t>覆盖</a:t>
            </a:r>
            <a:r>
              <a:rPr lang="en-US" altLang="zh-CN" dirty="0"/>
              <a:t>2, 4</a:t>
            </a:r>
            <a:r>
              <a:rPr lang="zh-CN" altLang="en-US" dirty="0"/>
              <a:t>不覆盖</a:t>
            </a:r>
            <a:r>
              <a:rPr lang="en-US" altLang="zh-CN" dirty="0"/>
              <a:t>1 . 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一、偏序关系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7.7 </a:t>
            </a:r>
            <a:r>
              <a:rPr lang="zh-CN" altLang="en-US"/>
              <a:t>偏序关系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8A2C0BB-5298-428C-8EE9-AF9C8BAD7E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77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297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5139869"/>
              </a:xfrm>
            </p:spPr>
            <p:txBody>
              <a:bodyPr/>
              <a:lstStyle/>
              <a:p>
                <a:r>
                  <a:rPr lang="zh-CN" altLang="en-US" dirty="0"/>
                  <a:t>定义</a:t>
                </a:r>
                <a:r>
                  <a:rPr lang="en-US" altLang="zh-CN" dirty="0"/>
                  <a:t>7.23 </a:t>
                </a:r>
                <a:r>
                  <a:rPr lang="zh-CN" altLang="en-US" dirty="0"/>
                  <a:t>集合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上的偏序关系≼一起叫做偏序集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记作</a:t>
                </a:r>
                <a:r>
                  <a:rPr lang="en-US" altLang="zh-CN" dirty="0"/>
                  <a:t>&lt;A,≼&gt;.  </a:t>
                </a:r>
              </a:p>
              <a:p>
                <a:pPr lvl="1"/>
                <a:r>
                  <a:rPr lang="zh-CN" altLang="en-US" dirty="0"/>
                  <a:t>例如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整数集</a:t>
                </a:r>
                <a:r>
                  <a:rPr lang="en-US" altLang="zh-CN" dirty="0"/>
                  <a:t>Z</a:t>
                </a:r>
                <a:r>
                  <a:rPr lang="zh-CN" altLang="en-US" dirty="0"/>
                  <a:t>和其上的小于或等于关系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zh-CN" altLang="en-US" dirty="0"/>
                  <a:t>构成偏序集</a:t>
                </a:r>
                <a:r>
                  <a:rPr lang="en-US" altLang="zh-CN" dirty="0"/>
                  <a:t>&lt;Z,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/>
                  <a:t>&gt;</a:t>
                </a:r>
              </a:p>
              <a:p>
                <a:pPr lvl="1"/>
                <a:r>
                  <a:rPr lang="zh-CN" altLang="en-US" dirty="0"/>
                  <a:t>集合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的幂集</a:t>
                </a:r>
                <a:r>
                  <a:rPr lang="en-US" altLang="zh-CN" dirty="0"/>
                  <a:t>P(A)</a:t>
                </a:r>
                <a:r>
                  <a:rPr lang="zh-CN" altLang="en-US" dirty="0"/>
                  <a:t>和其上的包含关系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US" altLang="zh-CN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⊆</m:t>
                        </m:r>
                      </m:sub>
                    </m:sSub>
                  </m:oMath>
                </a14:m>
                <a:r>
                  <a:rPr lang="zh-CN" altLang="en-US" dirty="0"/>
                  <a:t>构成偏序集</a:t>
                </a:r>
                <a:r>
                  <a:rPr lang="en-US" altLang="zh-CN" dirty="0"/>
                  <a:t>&lt;P(A),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⊆</m:t>
                        </m:r>
                      </m:sub>
                    </m:sSub>
                  </m:oMath>
                </a14:m>
                <a:r>
                  <a:rPr lang="en-US" altLang="zh-CN" dirty="0"/>
                  <a:t>&gt; . </a:t>
                </a:r>
              </a:p>
              <a:p>
                <a:pPr>
                  <a:spcBef>
                    <a:spcPts val="1200"/>
                  </a:spcBef>
                </a:pPr>
                <a:r>
                  <a:rPr lang="zh-CN" altLang="en-US" dirty="0"/>
                  <a:t>哈斯图</a:t>
                </a:r>
                <a:r>
                  <a:rPr lang="en-US" altLang="zh-CN" dirty="0"/>
                  <a:t>(</a:t>
                </a:r>
                <a:r>
                  <a:rPr lang="en-US" altLang="zh-CN" dirty="0" err="1"/>
                  <a:t>Hasse</a:t>
                </a:r>
                <a:r>
                  <a:rPr lang="en-US" altLang="zh-CN" dirty="0"/>
                  <a:t>): </a:t>
                </a:r>
                <a:r>
                  <a:rPr lang="zh-CN" altLang="en-US" dirty="0"/>
                  <a:t>利用偏序关系的自反性、反对称性和传递性进行简化后的关系图</a:t>
                </a:r>
                <a:r>
                  <a:rPr lang="en-US" altLang="zh-CN" dirty="0"/>
                  <a:t>.</a:t>
                </a:r>
                <a:endParaRPr lang="zh-CN" altLang="en-US" dirty="0"/>
              </a:p>
              <a:p>
                <a:r>
                  <a:rPr lang="zh-CN" altLang="en-US" dirty="0"/>
                  <a:t>哈斯图的特点</a:t>
                </a:r>
              </a:p>
              <a:p>
                <a:pPr lvl="1"/>
                <a:r>
                  <a:rPr lang="en-US" altLang="zh-CN" dirty="0"/>
                  <a:t>(1)</a:t>
                </a:r>
                <a:r>
                  <a:rPr lang="zh-CN" altLang="en-US" dirty="0"/>
                  <a:t> 每个结点没有环</a:t>
                </a:r>
                <a:r>
                  <a:rPr lang="en-US" altLang="zh-CN" dirty="0"/>
                  <a:t>;</a:t>
                </a:r>
                <a:r>
                  <a:rPr lang="zh-CN" altLang="en-US" dirty="0"/>
                  <a:t>	</a:t>
                </a:r>
              </a:p>
              <a:p>
                <a:pPr lvl="1"/>
                <a:r>
                  <a:rPr lang="en-US" altLang="zh-CN" dirty="0"/>
                  <a:t>(2)</a:t>
                </a:r>
                <a:r>
                  <a:rPr lang="zh-CN" altLang="en-US" dirty="0"/>
                  <a:t> 两个连通的结点之间的序关系通过结点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位置的高低</a:t>
                </a:r>
                <a:r>
                  <a:rPr lang="zh-CN" altLang="en-US" dirty="0"/>
                  <a:t>表示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位置低的元素顺序在前</a:t>
                </a:r>
                <a:r>
                  <a:rPr lang="en-US" altLang="zh-CN" dirty="0"/>
                  <a:t>;</a:t>
                </a:r>
                <a:endParaRPr lang="zh-CN" altLang="en-US" dirty="0"/>
              </a:p>
              <a:p>
                <a:pPr lvl="1"/>
                <a:r>
                  <a:rPr lang="en-US" altLang="zh-CN" dirty="0"/>
                  <a:t>(3) </a:t>
                </a:r>
                <a:r>
                  <a:rPr lang="zh-CN" altLang="en-US" dirty="0"/>
                  <a:t>具有覆盖关系的两个结点之间有边相连</a:t>
                </a:r>
                <a:r>
                  <a:rPr lang="en-US" altLang="zh-CN" dirty="0"/>
                  <a:t>.</a:t>
                </a: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5139869"/>
              </a:xfrm>
              <a:blipFill>
                <a:blip r:embed="rId2"/>
                <a:stretch>
                  <a:fillRect l="-1148" t="-1896" r="-2240" b="-22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二、偏序集的哈斯图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7.7 </a:t>
            </a:r>
            <a:r>
              <a:rPr lang="zh-CN" altLang="en-US"/>
              <a:t>偏序关系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97C5890-787F-41B3-9E1A-937046A43E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78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122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516000" y="1008000"/>
            <a:ext cx="11160000" cy="5324535"/>
          </a:xfrm>
        </p:spPr>
        <p:txBody>
          <a:bodyPr/>
          <a:lstStyle/>
          <a:p>
            <a:r>
              <a:rPr lang="zh-CN" altLang="en-US" dirty="0"/>
              <a:t>哈斯图的画法</a:t>
            </a:r>
          </a:p>
          <a:p>
            <a:pPr lvl="1"/>
            <a:r>
              <a:rPr lang="en-US" altLang="zh-CN" dirty="0"/>
              <a:t>(1)</a:t>
            </a:r>
            <a:r>
              <a:rPr lang="zh-CN" altLang="en-US" dirty="0"/>
              <a:t>自反性</a:t>
            </a:r>
            <a:r>
              <a:rPr lang="en-US" altLang="zh-CN" dirty="0"/>
              <a:t>: </a:t>
            </a:r>
            <a:r>
              <a:rPr lang="zh-CN" altLang="en-US" dirty="0"/>
              <a:t>每个结点都有自回路，可省去自回路。</a:t>
            </a:r>
          </a:p>
          <a:p>
            <a:pPr lvl="1"/>
            <a:r>
              <a:rPr lang="en-US" altLang="zh-CN" dirty="0"/>
              <a:t>(2)</a:t>
            </a:r>
            <a:r>
              <a:rPr lang="zh-CN" altLang="en-US" dirty="0"/>
              <a:t>反对称性</a:t>
            </a:r>
            <a:r>
              <a:rPr lang="en-US" altLang="zh-CN" dirty="0"/>
              <a:t>: </a:t>
            </a:r>
            <a:r>
              <a:rPr lang="zh-CN" altLang="en-US" dirty="0"/>
              <a:t>两个结点间只可能有一个箭头方向，将箭头默认为从下向上，并省略箭头。</a:t>
            </a:r>
          </a:p>
          <a:p>
            <a:pPr lvl="1"/>
            <a:r>
              <a:rPr lang="zh-CN" altLang="en-US" dirty="0"/>
              <a:t>(</a:t>
            </a:r>
            <a:r>
              <a:rPr lang="en-US" altLang="zh-CN" dirty="0"/>
              <a:t>3)</a:t>
            </a:r>
            <a:r>
              <a:rPr lang="zh-CN" altLang="en-US" dirty="0"/>
              <a:t>传递性</a:t>
            </a:r>
            <a:r>
              <a:rPr lang="en-US" altLang="zh-CN" dirty="0"/>
              <a:t>: </a:t>
            </a:r>
            <a:r>
              <a:rPr lang="zh-CN" altLang="en-US" dirty="0"/>
              <a:t>由于有</a:t>
            </a:r>
            <a:r>
              <a:rPr lang="en-US" altLang="zh-CN" dirty="0"/>
              <a:t>&lt;</a:t>
            </a:r>
            <a:r>
              <a:rPr lang="en-US" altLang="zh-CN" dirty="0" err="1"/>
              <a:t>a,b</a:t>
            </a:r>
            <a:r>
              <a:rPr lang="en-US" altLang="zh-CN" dirty="0"/>
              <a:t>&gt;, &lt;</a:t>
            </a:r>
            <a:r>
              <a:rPr lang="en-US" altLang="zh-CN" dirty="0" err="1"/>
              <a:t>b,c</a:t>
            </a:r>
            <a:r>
              <a:rPr lang="en-US" altLang="zh-CN" dirty="0"/>
              <a:t>&gt;∈R, </a:t>
            </a:r>
            <a:r>
              <a:rPr lang="zh-CN" altLang="en-US" dirty="0"/>
              <a:t>则</a:t>
            </a:r>
            <a:r>
              <a:rPr lang="en-US" altLang="zh-CN" dirty="0"/>
              <a:t>&lt;</a:t>
            </a:r>
            <a:r>
              <a:rPr lang="en-US" altLang="zh-CN" dirty="0" err="1"/>
              <a:t>a,c</a:t>
            </a:r>
            <a:r>
              <a:rPr lang="en-US" altLang="zh-CN" dirty="0"/>
              <a:t>&gt;∈R, </a:t>
            </a:r>
            <a:r>
              <a:rPr lang="zh-CN" altLang="en-US" dirty="0"/>
              <a:t>故只画</a:t>
            </a:r>
            <a:r>
              <a:rPr lang="en-US" altLang="zh-CN" dirty="0"/>
              <a:t>&lt;</a:t>
            </a:r>
            <a:r>
              <a:rPr lang="en-US" altLang="zh-CN" dirty="0" err="1"/>
              <a:t>a,b</a:t>
            </a:r>
            <a:r>
              <a:rPr lang="en-US" altLang="zh-CN" dirty="0"/>
              <a:t>&gt;, &lt;</a:t>
            </a:r>
            <a:r>
              <a:rPr lang="en-US" altLang="zh-CN" dirty="0" err="1"/>
              <a:t>b,c</a:t>
            </a:r>
            <a:r>
              <a:rPr lang="en-US" altLang="zh-CN" dirty="0"/>
              <a:t>&gt;</a:t>
            </a:r>
            <a:r>
              <a:rPr lang="zh-CN" altLang="en-US" dirty="0"/>
              <a:t>对应的边</a:t>
            </a:r>
            <a:r>
              <a:rPr lang="en-US" altLang="zh-CN" dirty="0"/>
              <a:t>, </a:t>
            </a:r>
            <a:r>
              <a:rPr lang="zh-CN" altLang="en-US" dirty="0"/>
              <a:t>省略边</a:t>
            </a:r>
            <a:r>
              <a:rPr lang="en-US" altLang="zh-CN" dirty="0"/>
              <a:t>&lt;</a:t>
            </a:r>
            <a:r>
              <a:rPr lang="en-US" altLang="zh-CN" dirty="0" err="1"/>
              <a:t>a,c</a:t>
            </a:r>
            <a:r>
              <a:rPr lang="en-US" altLang="zh-CN" dirty="0"/>
              <a:t>&gt;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en-US" altLang="zh-CN" dirty="0"/>
              <a:t>(4)</a:t>
            </a:r>
            <a:r>
              <a:rPr lang="zh-CN" altLang="en-US" dirty="0"/>
              <a:t>分层画法</a:t>
            </a:r>
            <a:endParaRPr lang="en-US" altLang="zh-CN" dirty="0"/>
          </a:p>
          <a:p>
            <a:pPr lvl="2"/>
            <a:r>
              <a:rPr lang="zh-CN" altLang="en-US" dirty="0"/>
              <a:t>可比分上下，不可比分左右</a:t>
            </a:r>
            <a:r>
              <a:rPr lang="en-US" altLang="zh-CN" dirty="0"/>
              <a:t>. </a:t>
            </a:r>
            <a:r>
              <a:rPr lang="zh-CN" altLang="en-US" dirty="0"/>
              <a:t>若</a:t>
            </a:r>
            <a:r>
              <a:rPr lang="en-US" altLang="zh-CN" b="1" dirty="0"/>
              <a:t>x</a:t>
            </a:r>
            <a:r>
              <a:rPr lang="zh-CN" altLang="en-US" b="1" dirty="0"/>
              <a:t>≼</a:t>
            </a:r>
            <a:r>
              <a:rPr lang="en-US" altLang="zh-CN" b="1" dirty="0"/>
              <a:t>y</a:t>
            </a:r>
            <a:r>
              <a:rPr lang="en-US" altLang="zh-CN" dirty="0"/>
              <a:t>, </a:t>
            </a:r>
            <a:r>
              <a:rPr lang="zh-CN" altLang="zh-CN" dirty="0"/>
              <a:t>且</a:t>
            </a:r>
            <a:r>
              <a:rPr lang="en-US" altLang="zh-CN" b="1" dirty="0" err="1"/>
              <a:t>x≠y</a:t>
            </a:r>
            <a:r>
              <a:rPr lang="en-US" altLang="zh-CN" dirty="0"/>
              <a:t>, </a:t>
            </a:r>
            <a:r>
              <a:rPr lang="zh-CN" altLang="zh-CN" dirty="0"/>
              <a:t>则</a:t>
            </a:r>
            <a:r>
              <a:rPr lang="zh-CN" altLang="en-US" dirty="0"/>
              <a:t>将</a:t>
            </a:r>
            <a:r>
              <a:rPr lang="zh-CN" altLang="zh-CN" dirty="0"/>
              <a:t>结点</a:t>
            </a:r>
            <a:r>
              <a:rPr lang="en-US" altLang="zh-CN" dirty="0"/>
              <a:t>y</a:t>
            </a:r>
            <a:r>
              <a:rPr lang="zh-CN" altLang="zh-CN" dirty="0"/>
              <a:t>画在结点</a:t>
            </a:r>
            <a:r>
              <a:rPr lang="en-US" altLang="zh-CN" dirty="0"/>
              <a:t>x</a:t>
            </a:r>
            <a:r>
              <a:rPr lang="zh-CN" altLang="zh-CN" dirty="0"/>
              <a:t>的上方</a:t>
            </a:r>
            <a:r>
              <a:rPr lang="en-US" altLang="zh-CN" dirty="0"/>
              <a:t>.</a:t>
            </a:r>
            <a:endParaRPr lang="zh-CN" altLang="en-US" dirty="0"/>
          </a:p>
          <a:p>
            <a:pPr lvl="2"/>
            <a:r>
              <a:rPr lang="zh-CN" altLang="en-US" dirty="0"/>
              <a:t>先从最下层结点</a:t>
            </a:r>
            <a:r>
              <a:rPr lang="en-US" altLang="zh-CN" dirty="0"/>
              <a:t>(</a:t>
            </a:r>
            <a:r>
              <a:rPr lang="zh-CN" altLang="en-US" dirty="0"/>
              <a:t>序偶的第一元素</a:t>
            </a:r>
            <a:r>
              <a:rPr lang="en-US" altLang="zh-CN" dirty="0"/>
              <a:t>), </a:t>
            </a:r>
            <a:r>
              <a:rPr lang="zh-CN" altLang="en-US" dirty="0"/>
              <a:t>逐层向上画</a:t>
            </a:r>
            <a:r>
              <a:rPr lang="en-US" altLang="zh-CN" dirty="0"/>
              <a:t>, </a:t>
            </a:r>
            <a:r>
              <a:rPr lang="zh-CN" altLang="en-US" dirty="0"/>
              <a:t>直到最上层结点</a:t>
            </a:r>
            <a:r>
              <a:rPr lang="en-US" altLang="zh-CN" dirty="0"/>
              <a:t>(</a:t>
            </a:r>
            <a:r>
              <a:rPr lang="zh-CN" altLang="en-US" dirty="0"/>
              <a:t>序偶的第二元素</a:t>
            </a:r>
            <a:r>
              <a:rPr lang="en-US" altLang="zh-CN" dirty="0"/>
              <a:t>).</a:t>
            </a:r>
            <a:endParaRPr lang="zh-CN" altLang="en-US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二、偏序集和哈斯图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7.7 </a:t>
            </a:r>
            <a:r>
              <a:rPr lang="zh-CN" altLang="en-US"/>
              <a:t>偏序关系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561E6FD-6DA2-47EE-9E7E-00D11A6396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79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843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5124480"/>
              </a:xfrm>
            </p:spPr>
            <p:txBody>
              <a:bodyPr/>
              <a:lstStyle/>
              <a:p>
                <a:r>
                  <a:rPr lang="en-US" altLang="zh-CN" dirty="0"/>
                  <a:t>2. </a:t>
                </a:r>
                <a:r>
                  <a:rPr lang="zh-CN" altLang="en-US" dirty="0"/>
                  <a:t>笛卡尔积的性质</a:t>
                </a:r>
              </a:p>
              <a:p>
                <a:pPr lvl="1"/>
                <a:r>
                  <a:rPr lang="en-US" altLang="zh-CN" dirty="0"/>
                  <a:t>(1) </a:t>
                </a:r>
                <a:r>
                  <a:rPr lang="zh-CN" altLang="en-US" dirty="0"/>
                  <a:t>若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或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中有一个为空集，则 </a:t>
                </a:r>
                <a:r>
                  <a:rPr lang="en-US" altLang="zh-CN" dirty="0"/>
                  <a:t>A</a:t>
                </a:r>
                <a:r>
                  <a:rPr lang="en-US" altLang="zh-CN" dirty="0">
                    <a:sym typeface="Symbol" panose="05050102010706020507" pitchFamily="18" charset="2"/>
                  </a:rPr>
                  <a:t></a:t>
                </a:r>
                <a:r>
                  <a:rPr lang="en-US" altLang="zh-CN" dirty="0"/>
                  <a:t>B </a:t>
                </a:r>
                <a:r>
                  <a:rPr lang="zh-CN" altLang="en-US" dirty="0"/>
                  <a:t>就是空集</a:t>
                </a:r>
                <a:r>
                  <a:rPr lang="en-US" altLang="zh-CN" dirty="0"/>
                  <a:t>. </a:t>
                </a:r>
                <a:r>
                  <a:rPr lang="zh-CN" altLang="en-US" dirty="0"/>
                  <a:t>即</a:t>
                </a:r>
                <a:endParaRPr lang="en-US" altLang="zh-CN" dirty="0"/>
              </a:p>
              <a:p>
                <a:pPr marL="216000" lvl="1" indent="0" algn="ctr">
                  <a:buNone/>
                </a:pPr>
                <a:r>
                  <a:rPr lang="en-US" altLang="zh-CN" dirty="0"/>
                  <a:t>A</a:t>
                </a:r>
                <a:r>
                  <a:rPr lang="en-US" altLang="zh-CN" dirty="0">
                    <a:sym typeface="Symbol" panose="05050102010706020507" pitchFamily="18" charset="2"/>
                  </a:rPr>
                  <a:t></a:t>
                </a:r>
                <a:r>
                  <a:rPr lang="en-US" altLang="zh-CN" dirty="0"/>
                  <a:t> = </a:t>
                </a:r>
                <a:r>
                  <a:rPr lang="en-US" altLang="zh-CN" dirty="0">
                    <a:sym typeface="Symbol" panose="05050102010706020507" pitchFamily="18" charset="2"/>
                  </a:rPr>
                  <a:t></a:t>
                </a:r>
                <a:r>
                  <a:rPr lang="en-US" altLang="zh-CN" dirty="0"/>
                  <a:t>B = </a:t>
                </a:r>
                <a:r>
                  <a:rPr lang="en-US" altLang="zh-CN" dirty="0">
                    <a:sym typeface="Symbol" panose="05050102010706020507" pitchFamily="18" charset="2"/>
                  </a:rPr>
                  <a:t></a:t>
                </a:r>
                <a:r>
                  <a:rPr lang="en-US" altLang="zh-CN" dirty="0"/>
                  <a:t> </a:t>
                </a:r>
              </a:p>
              <a:p>
                <a:pPr lvl="1"/>
                <a:r>
                  <a:rPr lang="en-US" altLang="zh-CN" dirty="0"/>
                  <a:t>(2) </a:t>
                </a:r>
                <a:r>
                  <a:rPr lang="zh-CN" altLang="en-US" dirty="0"/>
                  <a:t>不适合交换律    </a:t>
                </a:r>
                <a:r>
                  <a:rPr lang="en-US" altLang="zh-CN" dirty="0"/>
                  <a:t>A</a:t>
                </a:r>
                <a:r>
                  <a:rPr lang="en-US" altLang="zh-CN" dirty="0">
                    <a:sym typeface="Symbol" panose="05050102010706020507" pitchFamily="18" charset="2"/>
                  </a:rPr>
                  <a:t></a:t>
                </a:r>
                <a:r>
                  <a:rPr lang="en-US" altLang="zh-CN" dirty="0"/>
                  <a:t>B </a:t>
                </a:r>
                <a:r>
                  <a:rPr lang="en-US" altLang="zh-CN" dirty="0">
                    <a:sym typeface="Symbol" panose="05050102010706020507" pitchFamily="18" charset="2"/>
                  </a:rPr>
                  <a:t></a:t>
                </a:r>
                <a:r>
                  <a:rPr lang="en-US" altLang="zh-CN" dirty="0"/>
                  <a:t> B</a:t>
                </a:r>
                <a:r>
                  <a:rPr lang="en-US" altLang="zh-CN" dirty="0">
                    <a:sym typeface="Symbol" panose="05050102010706020507" pitchFamily="18" charset="2"/>
                  </a:rPr>
                  <a:t></a:t>
                </a:r>
                <a:r>
                  <a:rPr lang="en-US" altLang="zh-CN" dirty="0"/>
                  <a:t>A   (A</a:t>
                </a:r>
                <a:r>
                  <a:rPr lang="en-US" altLang="zh-CN" dirty="0">
                    <a:sym typeface="Symbol" panose="05050102010706020507" pitchFamily="18" charset="2"/>
                  </a:rPr>
                  <a:t></a:t>
                </a:r>
                <a:r>
                  <a:rPr lang="en-US" altLang="zh-CN" dirty="0"/>
                  <a:t>B, A</a:t>
                </a:r>
                <a:r>
                  <a:rPr lang="en-US" altLang="zh-CN" dirty="0">
                    <a:sym typeface="Symbol" panose="05050102010706020507" pitchFamily="18" charset="2"/>
                  </a:rPr>
                  <a:t></a:t>
                </a:r>
                <a:r>
                  <a:rPr lang="en-US" altLang="zh-CN" dirty="0"/>
                  <a:t>, B</a:t>
                </a:r>
                <a:r>
                  <a:rPr lang="en-US" altLang="zh-CN" dirty="0">
                    <a:sym typeface="Symbol" panose="05050102010706020507" pitchFamily="18" charset="2"/>
                  </a:rPr>
                  <a:t></a:t>
                </a:r>
                <a:r>
                  <a:rPr lang="en-US" altLang="zh-CN" dirty="0"/>
                  <a:t>)</a:t>
                </a:r>
              </a:p>
              <a:p>
                <a:pPr lvl="1"/>
                <a:r>
                  <a:rPr lang="en-US" altLang="zh-CN" dirty="0"/>
                  <a:t>(3) </a:t>
                </a:r>
                <a:r>
                  <a:rPr lang="zh-CN" altLang="en-US" dirty="0"/>
                  <a:t>不适合结合律    </a:t>
                </a:r>
                <a:r>
                  <a:rPr lang="en-US" altLang="zh-CN" dirty="0"/>
                  <a:t>(A</a:t>
                </a:r>
                <a:r>
                  <a:rPr lang="en-US" altLang="zh-CN" dirty="0">
                    <a:sym typeface="Symbol" panose="05050102010706020507" pitchFamily="18" charset="2"/>
                  </a:rPr>
                  <a:t></a:t>
                </a:r>
                <a:r>
                  <a:rPr lang="en-US" altLang="zh-CN" dirty="0"/>
                  <a:t>B)</a:t>
                </a:r>
                <a:r>
                  <a:rPr lang="en-US" altLang="zh-CN" dirty="0">
                    <a:sym typeface="Symbol" panose="05050102010706020507" pitchFamily="18" charset="2"/>
                  </a:rPr>
                  <a:t></a:t>
                </a:r>
                <a:r>
                  <a:rPr lang="en-US" altLang="zh-CN" dirty="0"/>
                  <a:t>C </a:t>
                </a:r>
                <a:r>
                  <a:rPr lang="en-US" altLang="zh-CN" dirty="0">
                    <a:sym typeface="Symbol" panose="05050102010706020507" pitchFamily="18" charset="2"/>
                  </a:rPr>
                  <a:t></a:t>
                </a:r>
                <a:r>
                  <a:rPr lang="en-US" altLang="zh-CN" dirty="0"/>
                  <a:t> A</a:t>
                </a:r>
                <a:r>
                  <a:rPr lang="en-US" altLang="zh-CN" dirty="0">
                    <a:sym typeface="Symbol" panose="05050102010706020507" pitchFamily="18" charset="2"/>
                  </a:rPr>
                  <a:t></a:t>
                </a:r>
                <a:r>
                  <a:rPr lang="en-US" altLang="zh-CN" dirty="0"/>
                  <a:t>(B</a:t>
                </a:r>
                <a:r>
                  <a:rPr lang="en-US" altLang="zh-CN" dirty="0">
                    <a:sym typeface="Symbol" panose="05050102010706020507" pitchFamily="18" charset="2"/>
                  </a:rPr>
                  <a:t></a:t>
                </a:r>
                <a:r>
                  <a:rPr lang="en-US" altLang="zh-CN" dirty="0"/>
                  <a:t>C)   (A</a:t>
                </a:r>
                <a:r>
                  <a:rPr lang="en-US" altLang="zh-CN" dirty="0">
                    <a:sym typeface="Symbol" panose="05050102010706020507" pitchFamily="18" charset="2"/>
                  </a:rPr>
                  <a:t></a:t>
                </a:r>
                <a:r>
                  <a:rPr lang="en-US" altLang="zh-CN" dirty="0"/>
                  <a:t>, B</a:t>
                </a:r>
                <a:r>
                  <a:rPr lang="en-US" altLang="zh-CN" dirty="0">
                    <a:sym typeface="Symbol" panose="05050102010706020507" pitchFamily="18" charset="2"/>
                  </a:rPr>
                  <a:t></a:t>
                </a:r>
                <a:r>
                  <a:rPr lang="en-US" altLang="zh-CN" dirty="0"/>
                  <a:t>, C</a:t>
                </a:r>
                <a:r>
                  <a:rPr lang="en-US" altLang="zh-CN" dirty="0">
                    <a:sym typeface="Symbol" panose="05050102010706020507" pitchFamily="18" charset="2"/>
                  </a:rPr>
                  <a:t></a:t>
                </a:r>
                <a:r>
                  <a:rPr lang="en-US" altLang="zh-CN" dirty="0"/>
                  <a:t>)</a:t>
                </a:r>
              </a:p>
              <a:p>
                <a:pPr lvl="1"/>
                <a:r>
                  <a:rPr lang="en-US" altLang="zh-CN" dirty="0"/>
                  <a:t>(4) </a:t>
                </a:r>
                <a:r>
                  <a:rPr lang="zh-CN" altLang="en-US" dirty="0"/>
                  <a:t>对于并或交运算满足分配律</a:t>
                </a:r>
              </a:p>
              <a:p>
                <a:pPr marL="216000" lvl="1" indent="0" algn="ctr">
                  <a:buNone/>
                </a:pPr>
                <a:r>
                  <a:rPr lang="en-US" altLang="zh-CN" dirty="0"/>
                  <a:t>A</a:t>
                </a:r>
                <a:r>
                  <a:rPr lang="en-US" altLang="zh-CN" dirty="0">
                    <a:sym typeface="Symbol" panose="05050102010706020507" pitchFamily="18" charset="2"/>
                  </a:rPr>
                  <a:t></a:t>
                </a:r>
                <a:r>
                  <a:rPr lang="en-US" altLang="zh-CN" dirty="0"/>
                  <a:t>(B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altLang="zh-CN" dirty="0"/>
                  <a:t>C) = (A</a:t>
                </a:r>
                <a:r>
                  <a:rPr lang="en-US" altLang="zh-CN" dirty="0">
                    <a:sym typeface="Symbol" panose="05050102010706020507" pitchFamily="18" charset="2"/>
                  </a:rPr>
                  <a:t></a:t>
                </a:r>
                <a:r>
                  <a:rPr lang="en-US" altLang="zh-CN" dirty="0"/>
                  <a:t>B)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altLang="zh-CN" dirty="0"/>
                  <a:t>(A</a:t>
                </a:r>
                <a:r>
                  <a:rPr lang="en-US" altLang="zh-CN" dirty="0">
                    <a:sym typeface="Symbol" panose="05050102010706020507" pitchFamily="18" charset="2"/>
                  </a:rPr>
                  <a:t></a:t>
                </a:r>
                <a:r>
                  <a:rPr lang="en-US" altLang="zh-CN" dirty="0"/>
                  <a:t>C)     (B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altLang="zh-CN" dirty="0"/>
                  <a:t>C)</a:t>
                </a:r>
                <a:r>
                  <a:rPr lang="en-US" altLang="zh-CN" dirty="0">
                    <a:sym typeface="Symbol" panose="05050102010706020507" pitchFamily="18" charset="2"/>
                  </a:rPr>
                  <a:t></a:t>
                </a:r>
                <a:r>
                  <a:rPr lang="en-US" altLang="zh-CN" dirty="0"/>
                  <a:t>A = (B</a:t>
                </a:r>
                <a:r>
                  <a:rPr lang="en-US" altLang="zh-CN" dirty="0">
                    <a:sym typeface="Symbol" panose="05050102010706020507" pitchFamily="18" charset="2"/>
                  </a:rPr>
                  <a:t></a:t>
                </a:r>
                <a:r>
                  <a:rPr lang="en-US" altLang="zh-CN" dirty="0"/>
                  <a:t>A)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altLang="zh-CN" dirty="0"/>
                  <a:t>(C</a:t>
                </a:r>
                <a:r>
                  <a:rPr lang="en-US" altLang="zh-CN" dirty="0">
                    <a:sym typeface="Symbol" panose="05050102010706020507" pitchFamily="18" charset="2"/>
                  </a:rPr>
                  <a:t></a:t>
                </a:r>
                <a:r>
                  <a:rPr lang="en-US" altLang="zh-CN" dirty="0"/>
                  <a:t>A) </a:t>
                </a:r>
              </a:p>
              <a:p>
                <a:pPr marL="216000" lvl="1" indent="0" algn="ctr">
                  <a:buNone/>
                </a:pPr>
                <a:r>
                  <a:rPr lang="en-US" altLang="zh-CN" dirty="0"/>
                  <a:t>A</a:t>
                </a:r>
                <a:r>
                  <a:rPr lang="en-US" altLang="zh-CN" dirty="0">
                    <a:sym typeface="Symbol" panose="05050102010706020507" pitchFamily="18" charset="2"/>
                  </a:rPr>
                  <a:t></a:t>
                </a:r>
                <a:r>
                  <a:rPr lang="en-US" altLang="zh-CN" dirty="0"/>
                  <a:t>(B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</m:oMath>
                </a14:m>
                <a:r>
                  <a:rPr lang="en-US" altLang="zh-CN" dirty="0"/>
                  <a:t>C) = (A</a:t>
                </a:r>
                <a:r>
                  <a:rPr lang="en-US" altLang="zh-CN" dirty="0">
                    <a:sym typeface="Symbol" panose="05050102010706020507" pitchFamily="18" charset="2"/>
                  </a:rPr>
                  <a:t></a:t>
                </a:r>
                <a:r>
                  <a:rPr lang="en-US" altLang="zh-CN" dirty="0"/>
                  <a:t>B)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</m:oMath>
                </a14:m>
                <a:r>
                  <a:rPr lang="en-US" altLang="zh-CN" dirty="0"/>
                  <a:t>(A</a:t>
                </a:r>
                <a:r>
                  <a:rPr lang="en-US" altLang="zh-CN" dirty="0">
                    <a:sym typeface="Symbol" panose="05050102010706020507" pitchFamily="18" charset="2"/>
                  </a:rPr>
                  <a:t></a:t>
                </a:r>
                <a:r>
                  <a:rPr lang="en-US" altLang="zh-CN" dirty="0"/>
                  <a:t>C)     (B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</m:oMath>
                </a14:m>
                <a:r>
                  <a:rPr lang="en-US" altLang="zh-CN" dirty="0"/>
                  <a:t>C)</a:t>
                </a:r>
                <a:r>
                  <a:rPr lang="en-US" altLang="zh-CN" dirty="0">
                    <a:sym typeface="Symbol" panose="05050102010706020507" pitchFamily="18" charset="2"/>
                  </a:rPr>
                  <a:t></a:t>
                </a:r>
                <a:r>
                  <a:rPr lang="en-US" altLang="zh-CN" dirty="0"/>
                  <a:t>A = (B</a:t>
                </a:r>
                <a:r>
                  <a:rPr lang="en-US" altLang="zh-CN" dirty="0">
                    <a:sym typeface="Symbol" panose="05050102010706020507" pitchFamily="18" charset="2"/>
                  </a:rPr>
                  <a:t></a:t>
                </a:r>
                <a:r>
                  <a:rPr lang="en-US" altLang="zh-CN" dirty="0"/>
                  <a:t>A)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</m:oMath>
                </a14:m>
                <a:r>
                  <a:rPr lang="en-US" altLang="zh-CN" dirty="0"/>
                  <a:t>(C</a:t>
                </a:r>
                <a:r>
                  <a:rPr lang="en-US" altLang="zh-CN" dirty="0">
                    <a:sym typeface="Symbol" panose="05050102010706020507" pitchFamily="18" charset="2"/>
                  </a:rPr>
                  <a:t></a:t>
                </a:r>
                <a:r>
                  <a:rPr lang="en-US" altLang="zh-CN" dirty="0"/>
                  <a:t>A) </a:t>
                </a:r>
              </a:p>
              <a:p>
                <a:pPr lvl="1"/>
                <a:r>
                  <a:rPr lang="en-US" altLang="zh-CN" dirty="0"/>
                  <a:t>(5) A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altLang="zh-CN" dirty="0"/>
                  <a:t>C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altLang="zh-CN" dirty="0"/>
                  <a:t>B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altLang="zh-CN" dirty="0"/>
                  <a:t>D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/>
                  <a:t>A</a:t>
                </a:r>
                <a:r>
                  <a:rPr lang="en-US" altLang="zh-CN" dirty="0">
                    <a:sym typeface="Symbol" panose="05050102010706020507" pitchFamily="18" charset="2"/>
                  </a:rPr>
                  <a:t></a:t>
                </a:r>
                <a:r>
                  <a:rPr lang="en-US" altLang="zh-CN" dirty="0"/>
                  <a:t>B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altLang="zh-CN" dirty="0"/>
                  <a:t>C</a:t>
                </a:r>
                <a:r>
                  <a:rPr lang="en-US" altLang="zh-CN" dirty="0">
                    <a:sym typeface="Symbol" panose="05050102010706020507" pitchFamily="18" charset="2"/>
                  </a:rPr>
                  <a:t>D, </a:t>
                </a:r>
                <a:r>
                  <a:rPr lang="zh-CN" altLang="en-US" dirty="0">
                    <a:sym typeface="Symbol" panose="05050102010706020507" pitchFamily="18" charset="2"/>
                  </a:rPr>
                  <a:t>反之不成立</a:t>
                </a:r>
                <a:r>
                  <a:rPr lang="en-US" altLang="zh-CN" dirty="0">
                    <a:sym typeface="Symbol" panose="05050102010706020507" pitchFamily="18" charset="2"/>
                  </a:rPr>
                  <a:t>.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(6)</a:t>
                </a:r>
                <a:r>
                  <a:rPr lang="zh-CN" altLang="en-US" dirty="0"/>
                  <a:t>若</a:t>
                </a:r>
                <a:r>
                  <a:rPr lang="en-US" altLang="zh-CN" dirty="0"/>
                  <a:t>|A|=m, |B|=n, </a:t>
                </a:r>
                <a:r>
                  <a:rPr lang="zh-CN" altLang="en-US" dirty="0"/>
                  <a:t>则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|A</a:t>
                </a:r>
                <a:r>
                  <a:rPr lang="en-US" altLang="zh-CN" dirty="0">
                    <a:solidFill>
                      <a:srgbClr val="FF0000"/>
                    </a:solidFill>
                    <a:sym typeface="Symbol" panose="05050102010706020507" pitchFamily="18" charset="2"/>
                  </a:rPr>
                  <a:t>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B|= </a:t>
                </a:r>
                <a:r>
                  <a:rPr lang="en-US" altLang="zh-CN" dirty="0" err="1">
                    <a:solidFill>
                      <a:srgbClr val="FF0000"/>
                    </a:solidFill>
                  </a:rPr>
                  <a:t>mn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/>
                  <a:t>.</a:t>
                </a: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5124480"/>
              </a:xfrm>
              <a:blipFill>
                <a:blip r:embed="rId2"/>
                <a:stretch>
                  <a:fillRect l="-1148" t="-1784" b="-23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二、笛卡尔积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7.1 </a:t>
            </a:r>
            <a:r>
              <a:rPr lang="zh-CN" altLang="en-US" dirty="0"/>
              <a:t>有序对和笛卡尔积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903981C-02DD-4041-9C4A-9FE5B8317C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8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714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1015663"/>
              </a:xfrm>
            </p:spPr>
            <p:txBody>
              <a:bodyPr/>
              <a:lstStyle/>
              <a:p>
                <a:r>
                  <a:rPr lang="zh-CN" altLang="en-US" dirty="0"/>
                  <a:t>例</a:t>
                </a:r>
                <a:r>
                  <a:rPr lang="en-US" altLang="zh-CN" dirty="0"/>
                  <a:t>12 </a:t>
                </a:r>
                <a:r>
                  <a:rPr lang="zh-CN" altLang="en-US" dirty="0"/>
                  <a:t>偏序集</a:t>
                </a:r>
                <a:r>
                  <a:rPr lang="en-US" altLang="zh-CN" b="1" dirty="0"/>
                  <a:t>&lt;{1,2,3,4,5,6,7,8,9}, R</a:t>
                </a:r>
                <a:r>
                  <a:rPr lang="zh-CN" altLang="en-US" dirty="0"/>
                  <a:t>整除</a:t>
                </a:r>
                <a:r>
                  <a:rPr lang="en-US" altLang="zh-CN" b="1" dirty="0"/>
                  <a:t>&gt;</a:t>
                </a:r>
                <a:r>
                  <a:rPr lang="zh-CN" altLang="en-US" dirty="0"/>
                  <a:t>和</a:t>
                </a:r>
                <a:r>
                  <a:rPr lang="en-US" altLang="zh-CN" b="1" dirty="0"/>
                  <a:t>&lt;P({</a:t>
                </a:r>
                <a:r>
                  <a:rPr lang="en-US" altLang="zh-CN" b="1" dirty="0" err="1"/>
                  <a:t>a,b,c</a:t>
                </a:r>
                <a:r>
                  <a:rPr lang="en-US" altLang="zh-CN" b="1" dirty="0"/>
                  <a:t>}),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US" altLang="zh-CN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⊆</m:t>
                        </m:r>
                      </m:sub>
                    </m:sSub>
                  </m:oMath>
                </a14:m>
                <a:r>
                  <a:rPr lang="en-US" altLang="zh-CN" b="1" dirty="0"/>
                  <a:t>&gt;</a:t>
                </a:r>
                <a:r>
                  <a:rPr lang="zh-CN" altLang="en-US" dirty="0"/>
                  <a:t>的哈斯图</a:t>
                </a:r>
                <a:r>
                  <a:rPr lang="en-US" altLang="zh-CN" dirty="0"/>
                  <a:t>.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1015663"/>
              </a:xfrm>
              <a:blipFill>
                <a:blip r:embed="rId2"/>
                <a:stretch>
                  <a:fillRect l="-1148" t="-8982" r="-1311" b="-17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二、偏序集和哈斯图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7.7 </a:t>
            </a:r>
            <a:r>
              <a:rPr lang="zh-CN" altLang="en-US"/>
              <a:t>偏序关系</a:t>
            </a:r>
            <a:endParaRPr lang="zh-CN" altLang="en-US" dirty="0"/>
          </a:p>
        </p:txBody>
      </p:sp>
      <p:pic>
        <p:nvPicPr>
          <p:cNvPr id="6" name="Picture 12" descr="4">
            <a:extLst>
              <a:ext uri="{FF2B5EF4-FFF2-40B4-BE49-F238E27FC236}">
                <a16:creationId xmlns:a16="http://schemas.microsoft.com/office/drawing/2014/main" id="{44D580ED-A89C-48BC-96C1-D125777A7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99" t="6117" r="-2565" b="8000"/>
          <a:stretch>
            <a:fillRect/>
          </a:stretch>
        </p:blipFill>
        <p:spPr bwMode="auto">
          <a:xfrm>
            <a:off x="2303650" y="2216432"/>
            <a:ext cx="7632700" cy="348615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FAA8388-6BCA-4563-862C-D75298A2E6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80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649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5155257"/>
              </a:xfrm>
            </p:spPr>
            <p:txBody>
              <a:bodyPr/>
              <a:lstStyle/>
              <a:p>
                <a:r>
                  <a:rPr lang="zh-CN" altLang="en-US" dirty="0"/>
                  <a:t>例</a:t>
                </a:r>
                <a:r>
                  <a:rPr lang="en-US" altLang="zh-CN" dirty="0"/>
                  <a:t>13  </a:t>
                </a:r>
                <a:r>
                  <a:rPr lang="zh-CN" altLang="en-US" dirty="0"/>
                  <a:t>已知偏序集</a:t>
                </a:r>
                <a:r>
                  <a:rPr lang="en-US" altLang="zh-CN" dirty="0"/>
                  <a:t>&lt;A,R&gt;</a:t>
                </a:r>
                <a:r>
                  <a:rPr lang="zh-CN" altLang="en-US" dirty="0"/>
                  <a:t>的哈斯图如下图所示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试求出集合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和关系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的表达式</a:t>
                </a:r>
                <a:r>
                  <a:rPr lang="en-US" altLang="zh-CN" dirty="0"/>
                  <a:t> . 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解</a:t>
                </a:r>
                <a:r>
                  <a:rPr lang="en-US" altLang="zh-CN" dirty="0"/>
                  <a:t>: </a:t>
                </a:r>
                <a:r>
                  <a:rPr lang="zh-CN" altLang="en-US" dirty="0"/>
                  <a:t>由哈斯图可看出</a:t>
                </a:r>
                <a:endParaRPr lang="en-US" altLang="zh-CN" dirty="0"/>
              </a:p>
              <a:p>
                <a:pPr marL="936000" lvl="1" indent="0">
                  <a:buNone/>
                </a:pPr>
                <a:r>
                  <a:rPr lang="en-US" altLang="zh-CN" dirty="0"/>
                  <a:t>A={ a, b, c, d, e, f, g, h }</a:t>
                </a:r>
              </a:p>
              <a:p>
                <a:pPr marL="1620000" lvl="1" indent="-684000">
                  <a:buNone/>
                </a:pPr>
                <a:r>
                  <a:rPr lang="en-US" altLang="zh-CN" dirty="0"/>
                  <a:t>R={&lt;</a:t>
                </a:r>
                <a:r>
                  <a:rPr lang="en-US" altLang="zh-CN" dirty="0" err="1"/>
                  <a:t>b,d</a:t>
                </a:r>
                <a:r>
                  <a:rPr lang="en-US" altLang="zh-CN" dirty="0"/>
                  <a:t>&gt;, &lt;</a:t>
                </a:r>
                <a:r>
                  <a:rPr lang="en-US" altLang="zh-CN" dirty="0" err="1"/>
                  <a:t>b,e</a:t>
                </a:r>
                <a:r>
                  <a:rPr lang="en-US" altLang="zh-CN" dirty="0"/>
                  <a:t>&gt;, &lt;</a:t>
                </a:r>
                <a:r>
                  <a:rPr lang="en-US" altLang="zh-CN" dirty="0" err="1"/>
                  <a:t>b,f</a:t>
                </a:r>
                <a:r>
                  <a:rPr lang="en-US" altLang="zh-CN" dirty="0"/>
                  <a:t>&gt;, &lt;</a:t>
                </a:r>
                <a:r>
                  <a:rPr lang="en-US" altLang="zh-CN" dirty="0" err="1"/>
                  <a:t>c,d</a:t>
                </a:r>
                <a:r>
                  <a:rPr lang="en-US" altLang="zh-CN" dirty="0"/>
                  <a:t>&gt;, &lt;</a:t>
                </a:r>
                <a:r>
                  <a:rPr lang="en-US" altLang="zh-CN" dirty="0" err="1"/>
                  <a:t>c,e</a:t>
                </a:r>
                <a:r>
                  <a:rPr lang="en-US" altLang="zh-CN" dirty="0"/>
                  <a:t>&gt;, &lt;</a:t>
                </a:r>
                <a:r>
                  <a:rPr lang="en-US" altLang="zh-CN" dirty="0" err="1"/>
                  <a:t>c,f</a:t>
                </a:r>
                <a:r>
                  <a:rPr lang="en-US" altLang="zh-CN" dirty="0"/>
                  <a:t>&gt;, &lt;</a:t>
                </a:r>
                <a:r>
                  <a:rPr lang="en-US" altLang="zh-CN" dirty="0" err="1"/>
                  <a:t>d,f</a:t>
                </a:r>
                <a:r>
                  <a:rPr lang="en-US" altLang="zh-CN" dirty="0"/>
                  <a:t>&gt;, &lt;</a:t>
                </a:r>
                <a:r>
                  <a:rPr lang="en-US" altLang="zh-CN" dirty="0" err="1"/>
                  <a:t>e,f</a:t>
                </a:r>
                <a:r>
                  <a:rPr lang="en-US" altLang="zh-CN" dirty="0"/>
                  <a:t>&gt;, &lt;</a:t>
                </a:r>
                <a:r>
                  <a:rPr lang="en-US" altLang="zh-CN" dirty="0" err="1"/>
                  <a:t>g,h</a:t>
                </a:r>
                <a:r>
                  <a:rPr lang="en-US" altLang="zh-CN" dirty="0"/>
                  <a:t>&gt;}∪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sub>
                    </m:sSub>
                  </m:oMath>
                </a14:m>
                <a:r>
                  <a:rPr lang="en-US" altLang="zh-CN" dirty="0"/>
                  <a:t> .</a:t>
                </a: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5155257"/>
              </a:xfrm>
              <a:blipFill>
                <a:blip r:embed="rId2"/>
                <a:stretch>
                  <a:fillRect l="-1148" t="-1773" r="-1311" b="-22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二、偏序集和哈斯图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7.7 </a:t>
            </a:r>
            <a:r>
              <a:rPr lang="zh-CN" altLang="en-US"/>
              <a:t>偏序关系</a:t>
            </a:r>
            <a:endParaRPr lang="zh-CN" altLang="en-US" dirty="0"/>
          </a:p>
        </p:txBody>
      </p:sp>
      <p:pic>
        <p:nvPicPr>
          <p:cNvPr id="11" name="Picture 11" descr="7-8">
            <a:extLst>
              <a:ext uri="{FF2B5EF4-FFF2-40B4-BE49-F238E27FC236}">
                <a16:creationId xmlns:a16="http://schemas.microsoft.com/office/drawing/2014/main" id="{3807CEF5-F475-4542-B86A-E54CB04E98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90" r="36217" b="20043"/>
          <a:stretch/>
        </p:blipFill>
        <p:spPr bwMode="auto">
          <a:xfrm>
            <a:off x="4832833" y="1408138"/>
            <a:ext cx="2526333" cy="2598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11F3AFB-64DB-4FD5-9FB7-C8360CFC94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81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883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516000" y="1008000"/>
            <a:ext cx="11160000" cy="5155257"/>
          </a:xfrm>
        </p:spPr>
        <p:txBody>
          <a:bodyPr/>
          <a:lstStyle/>
          <a:p>
            <a:r>
              <a:rPr lang="zh-CN" altLang="en-US" dirty="0"/>
              <a:t>定义</a:t>
            </a:r>
            <a:r>
              <a:rPr lang="en-US" altLang="zh-CN" dirty="0"/>
              <a:t>7.24  </a:t>
            </a:r>
            <a:r>
              <a:rPr lang="zh-CN" altLang="en-US" dirty="0"/>
              <a:t>设</a:t>
            </a:r>
            <a:r>
              <a:rPr lang="en-US" altLang="zh-CN" b="1" dirty="0"/>
              <a:t>&lt;A,≼&gt;</a:t>
            </a:r>
            <a:r>
              <a:rPr lang="zh-CN" altLang="en-US" dirty="0"/>
              <a:t>为偏序集</a:t>
            </a:r>
            <a:r>
              <a:rPr lang="en-US" altLang="zh-CN" b="1" dirty="0"/>
              <a:t>, B</a:t>
            </a:r>
            <a:r>
              <a:rPr lang="en-US" altLang="zh-CN" b="1" dirty="0">
                <a:sym typeface="Symbol" panose="05050102010706020507" pitchFamily="18" charset="2"/>
              </a:rPr>
              <a:t></a:t>
            </a:r>
            <a:r>
              <a:rPr lang="en-US" altLang="zh-CN" b="1" dirty="0"/>
              <a:t>A, </a:t>
            </a:r>
            <a:r>
              <a:rPr lang="en-US" altLang="zh-CN" b="1" dirty="0" err="1"/>
              <a:t>y∈B</a:t>
            </a:r>
            <a:endParaRPr lang="en-US" altLang="zh-CN" b="1" dirty="0"/>
          </a:p>
          <a:p>
            <a:pPr lvl="1"/>
            <a:r>
              <a:rPr lang="en-US" altLang="zh-CN" dirty="0"/>
              <a:t>(1) </a:t>
            </a:r>
            <a:r>
              <a:rPr lang="zh-CN" altLang="en-US" dirty="0"/>
              <a:t>若</a:t>
            </a:r>
            <a:r>
              <a:rPr lang="zh-CN" altLang="en-US" dirty="0">
                <a:sym typeface="Symbol" panose="05050102010706020507" pitchFamily="18" charset="2"/>
              </a:rPr>
              <a:t></a:t>
            </a:r>
            <a:r>
              <a:rPr lang="en-US" altLang="zh-CN" dirty="0"/>
              <a:t>x(</a:t>
            </a:r>
            <a:r>
              <a:rPr lang="en-US" altLang="zh-CN" dirty="0" err="1"/>
              <a:t>x∈B→y≼x</a:t>
            </a:r>
            <a:r>
              <a:rPr lang="en-US" altLang="zh-CN" dirty="0"/>
              <a:t>)</a:t>
            </a:r>
            <a:r>
              <a:rPr lang="zh-CN" altLang="en-US" dirty="0"/>
              <a:t>成立</a:t>
            </a:r>
            <a:r>
              <a:rPr lang="en-US" altLang="zh-CN" dirty="0"/>
              <a:t>, </a:t>
            </a:r>
            <a:r>
              <a:rPr lang="zh-CN" altLang="en-US" dirty="0"/>
              <a:t>则称</a:t>
            </a:r>
            <a:r>
              <a:rPr lang="en-US" altLang="zh-CN" dirty="0"/>
              <a:t>y</a:t>
            </a:r>
            <a:r>
              <a:rPr lang="zh-CN" altLang="en-US" dirty="0"/>
              <a:t>为</a:t>
            </a:r>
            <a:r>
              <a:rPr lang="en-US" altLang="zh-CN" dirty="0"/>
              <a:t>B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最小元</a:t>
            </a:r>
            <a:r>
              <a:rPr lang="en-US" altLang="zh-CN" dirty="0"/>
              <a:t>;</a:t>
            </a:r>
            <a:endParaRPr lang="zh-CN" altLang="en-US" dirty="0"/>
          </a:p>
          <a:p>
            <a:pPr lvl="1"/>
            <a:r>
              <a:rPr lang="en-US" altLang="zh-CN" dirty="0"/>
              <a:t>(2) </a:t>
            </a:r>
            <a:r>
              <a:rPr lang="zh-CN" altLang="en-US" dirty="0"/>
              <a:t>若</a:t>
            </a:r>
            <a:r>
              <a:rPr lang="zh-CN" altLang="en-US" dirty="0">
                <a:sym typeface="Symbol" panose="05050102010706020507" pitchFamily="18" charset="2"/>
              </a:rPr>
              <a:t></a:t>
            </a:r>
            <a:r>
              <a:rPr lang="en-US" altLang="zh-CN" dirty="0"/>
              <a:t>x(</a:t>
            </a:r>
            <a:r>
              <a:rPr lang="en-US" altLang="zh-CN" dirty="0" err="1"/>
              <a:t>x∈B→x≼y</a:t>
            </a:r>
            <a:r>
              <a:rPr lang="en-US" altLang="zh-CN" dirty="0"/>
              <a:t>)</a:t>
            </a:r>
            <a:r>
              <a:rPr lang="zh-CN" altLang="en-US" dirty="0"/>
              <a:t>成立</a:t>
            </a:r>
            <a:r>
              <a:rPr lang="en-US" altLang="zh-CN" dirty="0"/>
              <a:t>, </a:t>
            </a:r>
            <a:r>
              <a:rPr lang="zh-CN" altLang="en-US" dirty="0"/>
              <a:t>则称</a:t>
            </a:r>
            <a:r>
              <a:rPr lang="en-US" altLang="zh-CN" dirty="0"/>
              <a:t>y</a:t>
            </a:r>
            <a:r>
              <a:rPr lang="zh-CN" altLang="en-US" dirty="0"/>
              <a:t>为</a:t>
            </a:r>
            <a:r>
              <a:rPr lang="en-US" altLang="zh-CN" dirty="0"/>
              <a:t>B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最大元</a:t>
            </a:r>
            <a:r>
              <a:rPr lang="en-US" altLang="zh-CN" dirty="0"/>
              <a:t>;</a:t>
            </a:r>
            <a:endParaRPr lang="zh-CN" altLang="en-US" dirty="0"/>
          </a:p>
          <a:p>
            <a:pPr lvl="1"/>
            <a:r>
              <a:rPr lang="en-US" altLang="zh-CN" dirty="0"/>
              <a:t>(3) </a:t>
            </a:r>
            <a:r>
              <a:rPr lang="zh-CN" altLang="en-US" dirty="0"/>
              <a:t>若</a:t>
            </a:r>
            <a:r>
              <a:rPr lang="zh-CN" altLang="en-US" dirty="0">
                <a:sym typeface="Symbol" panose="05050102010706020507" pitchFamily="18" charset="2"/>
              </a:rPr>
              <a:t></a:t>
            </a:r>
            <a:r>
              <a:rPr lang="en-US" altLang="zh-CN" dirty="0"/>
              <a:t>x(</a:t>
            </a:r>
            <a:r>
              <a:rPr lang="en-US" altLang="zh-CN" dirty="0" err="1"/>
              <a:t>x∈B</a:t>
            </a:r>
            <a:r>
              <a:rPr lang="en-US" altLang="zh-CN" dirty="0"/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˄ </a:t>
            </a:r>
            <a:r>
              <a:rPr lang="en-US" altLang="zh-CN" dirty="0" err="1"/>
              <a:t>x≼y→x</a:t>
            </a:r>
            <a:r>
              <a:rPr lang="en-US" altLang="zh-CN" dirty="0"/>
              <a:t>=y)</a:t>
            </a:r>
            <a:r>
              <a:rPr lang="zh-CN" altLang="en-US" dirty="0"/>
              <a:t>成立</a:t>
            </a:r>
            <a:r>
              <a:rPr lang="en-US" altLang="zh-CN" dirty="0"/>
              <a:t>, </a:t>
            </a:r>
            <a:r>
              <a:rPr lang="zh-CN" altLang="en-US" dirty="0"/>
              <a:t>则称</a:t>
            </a:r>
            <a:r>
              <a:rPr lang="en-US" altLang="zh-CN" dirty="0"/>
              <a:t>y</a:t>
            </a:r>
            <a:r>
              <a:rPr lang="zh-CN" altLang="en-US" dirty="0"/>
              <a:t>为</a:t>
            </a:r>
            <a:r>
              <a:rPr lang="en-US" altLang="zh-CN" dirty="0"/>
              <a:t>B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极小元</a:t>
            </a:r>
            <a:r>
              <a:rPr lang="en-US" altLang="zh-CN" dirty="0"/>
              <a:t>;</a:t>
            </a:r>
            <a:endParaRPr lang="zh-CN" altLang="en-US" dirty="0"/>
          </a:p>
          <a:p>
            <a:pPr lvl="1"/>
            <a:r>
              <a:rPr lang="en-US" altLang="zh-CN" dirty="0"/>
              <a:t>(4) </a:t>
            </a:r>
            <a:r>
              <a:rPr lang="zh-CN" altLang="en-US" dirty="0"/>
              <a:t>若</a:t>
            </a:r>
            <a:r>
              <a:rPr lang="zh-CN" altLang="en-US" dirty="0">
                <a:sym typeface="Symbol" panose="05050102010706020507" pitchFamily="18" charset="2"/>
              </a:rPr>
              <a:t></a:t>
            </a:r>
            <a:r>
              <a:rPr lang="en-US" altLang="zh-CN" dirty="0"/>
              <a:t>x(</a:t>
            </a:r>
            <a:r>
              <a:rPr lang="en-US" altLang="zh-CN" dirty="0" err="1"/>
              <a:t>x∈B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˄ </a:t>
            </a:r>
            <a:r>
              <a:rPr lang="en-US" altLang="zh-CN" dirty="0" err="1"/>
              <a:t>y≼x→x</a:t>
            </a:r>
            <a:r>
              <a:rPr lang="en-US" altLang="zh-CN" dirty="0"/>
              <a:t>=y)</a:t>
            </a:r>
            <a:r>
              <a:rPr lang="zh-CN" altLang="en-US" dirty="0"/>
              <a:t>成立</a:t>
            </a:r>
            <a:r>
              <a:rPr lang="en-US" altLang="zh-CN" dirty="0"/>
              <a:t>, </a:t>
            </a:r>
            <a:r>
              <a:rPr lang="zh-CN" altLang="en-US" dirty="0"/>
              <a:t>则称</a:t>
            </a:r>
            <a:r>
              <a:rPr lang="en-US" altLang="zh-CN" dirty="0"/>
              <a:t>y</a:t>
            </a:r>
            <a:r>
              <a:rPr lang="zh-CN" altLang="en-US" dirty="0"/>
              <a:t>为</a:t>
            </a:r>
            <a:r>
              <a:rPr lang="en-US" altLang="zh-CN" dirty="0"/>
              <a:t>B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极大元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性质</a:t>
            </a:r>
          </a:p>
          <a:p>
            <a:pPr lvl="1"/>
            <a:r>
              <a:rPr lang="en-US" altLang="zh-CN" dirty="0"/>
              <a:t>(1) </a:t>
            </a:r>
            <a:r>
              <a:rPr lang="zh-CN" altLang="en-US" dirty="0"/>
              <a:t>对于有穷集，极小元和极大元一定存在，可能存在多个</a:t>
            </a:r>
            <a:r>
              <a:rPr lang="en-US" altLang="zh-CN" dirty="0"/>
              <a:t>; </a:t>
            </a:r>
          </a:p>
          <a:p>
            <a:pPr lvl="1"/>
            <a:r>
              <a:rPr lang="en-US" altLang="zh-CN" dirty="0"/>
              <a:t>(2) </a:t>
            </a:r>
            <a:r>
              <a:rPr lang="zh-CN" altLang="en-US" dirty="0"/>
              <a:t>最小元和最大元</a:t>
            </a:r>
            <a:r>
              <a:rPr lang="zh-CN" altLang="en-US" dirty="0">
                <a:solidFill>
                  <a:srgbClr val="FF0000"/>
                </a:solidFill>
              </a:rPr>
              <a:t>不一定存在</a:t>
            </a:r>
            <a:r>
              <a:rPr lang="zh-CN" altLang="en-US" dirty="0"/>
              <a:t>，如果</a:t>
            </a:r>
            <a:r>
              <a:rPr lang="zh-CN" altLang="en-US" dirty="0">
                <a:solidFill>
                  <a:srgbClr val="FF0000"/>
                </a:solidFill>
              </a:rPr>
              <a:t>存在一定惟一</a:t>
            </a:r>
            <a:r>
              <a:rPr lang="en-US" altLang="zh-CN" dirty="0"/>
              <a:t>;</a:t>
            </a:r>
          </a:p>
          <a:p>
            <a:pPr lvl="1"/>
            <a:r>
              <a:rPr lang="en-US" altLang="zh-CN" dirty="0"/>
              <a:t>(3) </a:t>
            </a:r>
            <a:r>
              <a:rPr lang="zh-CN" altLang="en-US" dirty="0"/>
              <a:t>最小元一定是极小元</a:t>
            </a:r>
            <a:r>
              <a:rPr lang="en-US" altLang="zh-CN" dirty="0"/>
              <a:t>, </a:t>
            </a:r>
            <a:r>
              <a:rPr lang="zh-CN" altLang="en-US" dirty="0"/>
              <a:t>最大元一定是极大元</a:t>
            </a:r>
            <a:r>
              <a:rPr lang="en-US" altLang="zh-CN" dirty="0"/>
              <a:t>;</a:t>
            </a:r>
          </a:p>
          <a:p>
            <a:pPr lvl="1"/>
            <a:r>
              <a:rPr lang="en-US" altLang="zh-CN" dirty="0"/>
              <a:t>(4) </a:t>
            </a:r>
            <a:r>
              <a:rPr lang="zh-CN" altLang="en-US" dirty="0"/>
              <a:t>孤立结点既是极小元</a:t>
            </a:r>
            <a:r>
              <a:rPr lang="en-US" altLang="zh-CN" dirty="0"/>
              <a:t>, </a:t>
            </a:r>
            <a:r>
              <a:rPr lang="zh-CN" altLang="en-US" dirty="0"/>
              <a:t>也是极大元</a:t>
            </a:r>
            <a:r>
              <a:rPr lang="en-US" altLang="zh-CN" dirty="0"/>
              <a:t>.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三、偏序集中的特殊元素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7.7 </a:t>
            </a:r>
            <a:r>
              <a:rPr lang="zh-CN" altLang="en-US"/>
              <a:t>偏序关系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67D2B540-7EFB-4995-9713-C2E640EF5A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82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661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516000" y="1008000"/>
            <a:ext cx="11160000" cy="5155257"/>
          </a:xfrm>
        </p:spPr>
        <p:txBody>
          <a:bodyPr/>
          <a:lstStyle/>
          <a:p>
            <a:r>
              <a:rPr lang="zh-CN" altLang="en-US" dirty="0"/>
              <a:t>定义</a:t>
            </a:r>
            <a:r>
              <a:rPr lang="en-US" altLang="zh-CN" dirty="0"/>
              <a:t>7.25  </a:t>
            </a:r>
            <a:r>
              <a:rPr lang="zh-CN" altLang="en-US" dirty="0"/>
              <a:t>设</a:t>
            </a:r>
            <a:r>
              <a:rPr lang="en-US" altLang="zh-CN" b="1" dirty="0"/>
              <a:t>&lt;A, ≼&gt;</a:t>
            </a:r>
            <a:r>
              <a:rPr lang="zh-CN" altLang="en-US" dirty="0"/>
              <a:t>为偏序集</a:t>
            </a:r>
            <a:r>
              <a:rPr lang="en-US" altLang="zh-CN" b="1" dirty="0"/>
              <a:t>, B</a:t>
            </a:r>
            <a:r>
              <a:rPr lang="en-US" altLang="zh-CN" b="1" dirty="0">
                <a:sym typeface="Symbol" panose="05050102010706020507" pitchFamily="18" charset="2"/>
              </a:rPr>
              <a:t></a:t>
            </a:r>
            <a:r>
              <a:rPr lang="en-US" altLang="zh-CN" b="1" dirty="0"/>
              <a:t>A, </a:t>
            </a:r>
            <a:r>
              <a:rPr lang="en-US" altLang="zh-CN" b="1" dirty="0" err="1"/>
              <a:t>y∈A</a:t>
            </a:r>
            <a:endParaRPr lang="en-US" altLang="zh-CN" b="1" dirty="0"/>
          </a:p>
          <a:p>
            <a:pPr lvl="1"/>
            <a:r>
              <a:rPr lang="en-US" altLang="zh-CN" dirty="0"/>
              <a:t>(1) </a:t>
            </a:r>
            <a:r>
              <a:rPr lang="zh-CN" altLang="en-US" dirty="0"/>
              <a:t>若</a:t>
            </a:r>
            <a:r>
              <a:rPr lang="zh-CN" altLang="en-US" dirty="0">
                <a:sym typeface="Symbol" panose="05050102010706020507" pitchFamily="18" charset="2"/>
              </a:rPr>
              <a:t></a:t>
            </a:r>
            <a:r>
              <a:rPr lang="en-US" altLang="zh-CN" dirty="0"/>
              <a:t>x(</a:t>
            </a:r>
            <a:r>
              <a:rPr lang="en-US" altLang="zh-CN" dirty="0" err="1"/>
              <a:t>x∈B→x≼y</a:t>
            </a:r>
            <a:r>
              <a:rPr lang="en-US" altLang="zh-CN" dirty="0"/>
              <a:t>)</a:t>
            </a:r>
            <a:r>
              <a:rPr lang="zh-CN" altLang="en-US" dirty="0"/>
              <a:t>成立</a:t>
            </a:r>
            <a:r>
              <a:rPr lang="en-US" altLang="zh-CN" dirty="0"/>
              <a:t>, </a:t>
            </a:r>
            <a:r>
              <a:rPr lang="zh-CN" altLang="en-US" dirty="0"/>
              <a:t>则称</a:t>
            </a:r>
            <a:r>
              <a:rPr lang="en-US" altLang="zh-CN" dirty="0"/>
              <a:t>y</a:t>
            </a:r>
            <a:r>
              <a:rPr lang="zh-CN" altLang="en-US" dirty="0"/>
              <a:t>为</a:t>
            </a:r>
            <a:r>
              <a:rPr lang="en-US" altLang="zh-CN" dirty="0"/>
              <a:t>B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上界</a:t>
            </a:r>
            <a:r>
              <a:rPr lang="en-US" altLang="zh-CN" dirty="0"/>
              <a:t>;</a:t>
            </a:r>
            <a:endParaRPr lang="zh-CN" altLang="en-US" dirty="0"/>
          </a:p>
          <a:p>
            <a:pPr lvl="1"/>
            <a:r>
              <a:rPr lang="en-US" altLang="zh-CN" dirty="0"/>
              <a:t>(2) </a:t>
            </a:r>
            <a:r>
              <a:rPr lang="zh-CN" altLang="en-US" dirty="0"/>
              <a:t>若</a:t>
            </a:r>
            <a:r>
              <a:rPr lang="zh-CN" altLang="en-US" dirty="0">
                <a:sym typeface="Symbol" panose="05050102010706020507" pitchFamily="18" charset="2"/>
              </a:rPr>
              <a:t></a:t>
            </a:r>
            <a:r>
              <a:rPr lang="en-US" altLang="zh-CN" dirty="0"/>
              <a:t>x(</a:t>
            </a:r>
            <a:r>
              <a:rPr lang="en-US" altLang="zh-CN" dirty="0" err="1"/>
              <a:t>x∈B→y≼x</a:t>
            </a:r>
            <a:r>
              <a:rPr lang="en-US" altLang="zh-CN" dirty="0"/>
              <a:t>)</a:t>
            </a:r>
            <a:r>
              <a:rPr lang="zh-CN" altLang="en-US" dirty="0"/>
              <a:t>成立</a:t>
            </a:r>
            <a:r>
              <a:rPr lang="en-US" altLang="zh-CN" dirty="0"/>
              <a:t>, </a:t>
            </a:r>
            <a:r>
              <a:rPr lang="zh-CN" altLang="en-US" dirty="0"/>
              <a:t>则称</a:t>
            </a:r>
            <a:r>
              <a:rPr lang="en-US" altLang="zh-CN" dirty="0"/>
              <a:t>y</a:t>
            </a:r>
            <a:r>
              <a:rPr lang="zh-CN" altLang="en-US" dirty="0"/>
              <a:t>为</a:t>
            </a:r>
            <a:r>
              <a:rPr lang="en-US" altLang="zh-CN" dirty="0"/>
              <a:t>B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下界</a:t>
            </a:r>
            <a:r>
              <a:rPr lang="en-US" altLang="zh-CN" dirty="0"/>
              <a:t>;</a:t>
            </a:r>
            <a:r>
              <a:rPr lang="zh-CN" altLang="en-US" dirty="0"/>
              <a:t> </a:t>
            </a:r>
          </a:p>
          <a:p>
            <a:pPr lvl="1"/>
            <a:r>
              <a:rPr lang="en-US" altLang="zh-CN" dirty="0"/>
              <a:t>(3) </a:t>
            </a:r>
            <a:r>
              <a:rPr lang="zh-CN" altLang="en-US" dirty="0"/>
              <a:t>令</a:t>
            </a:r>
            <a:r>
              <a:rPr lang="en-US" altLang="zh-CN" dirty="0"/>
              <a:t>C</a:t>
            </a:r>
            <a:r>
              <a:rPr lang="zh-CN" altLang="en-US" dirty="0"/>
              <a:t>＝</a:t>
            </a:r>
            <a:r>
              <a:rPr lang="en-US" altLang="zh-CN" dirty="0"/>
              <a:t>{</a:t>
            </a:r>
            <a:r>
              <a:rPr lang="en-US" altLang="zh-CN" dirty="0" err="1"/>
              <a:t>y|y</a:t>
            </a:r>
            <a:r>
              <a:rPr lang="zh-CN" altLang="en-US" dirty="0"/>
              <a:t>为</a:t>
            </a:r>
            <a:r>
              <a:rPr lang="en-US" altLang="zh-CN" dirty="0"/>
              <a:t>B</a:t>
            </a:r>
            <a:r>
              <a:rPr lang="zh-CN" altLang="en-US" dirty="0"/>
              <a:t>的上界</a:t>
            </a:r>
            <a:r>
              <a:rPr lang="en-US" altLang="zh-CN" dirty="0"/>
              <a:t>}, C</a:t>
            </a:r>
            <a:r>
              <a:rPr lang="zh-CN" altLang="en-US" dirty="0"/>
              <a:t>的最小元为</a:t>
            </a:r>
            <a:r>
              <a:rPr lang="en-US" altLang="zh-CN" dirty="0"/>
              <a:t>B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最小上界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rgbClr val="FF0000"/>
                </a:solidFill>
              </a:rPr>
              <a:t>上确界</a:t>
            </a:r>
            <a:r>
              <a:rPr lang="en-US" altLang="zh-CN" dirty="0"/>
              <a:t>;</a:t>
            </a:r>
            <a:r>
              <a:rPr lang="zh-CN" altLang="en-US" dirty="0"/>
              <a:t> </a:t>
            </a:r>
          </a:p>
          <a:p>
            <a:pPr lvl="1"/>
            <a:r>
              <a:rPr lang="en-US" altLang="zh-CN" dirty="0"/>
              <a:t>(4) </a:t>
            </a:r>
            <a:r>
              <a:rPr lang="zh-CN" altLang="en-US" dirty="0"/>
              <a:t>令</a:t>
            </a:r>
            <a:r>
              <a:rPr lang="en-US" altLang="zh-CN" dirty="0"/>
              <a:t>D</a:t>
            </a:r>
            <a:r>
              <a:rPr lang="zh-CN" altLang="en-US" dirty="0"/>
              <a:t>＝</a:t>
            </a:r>
            <a:r>
              <a:rPr lang="en-US" altLang="zh-CN" dirty="0"/>
              <a:t>{</a:t>
            </a:r>
            <a:r>
              <a:rPr lang="en-US" altLang="zh-CN" dirty="0" err="1"/>
              <a:t>y|y</a:t>
            </a:r>
            <a:r>
              <a:rPr lang="zh-CN" altLang="en-US" dirty="0"/>
              <a:t>为</a:t>
            </a:r>
            <a:r>
              <a:rPr lang="en-US" altLang="zh-CN" dirty="0"/>
              <a:t>B</a:t>
            </a:r>
            <a:r>
              <a:rPr lang="zh-CN" altLang="en-US" dirty="0"/>
              <a:t>的下界</a:t>
            </a:r>
            <a:r>
              <a:rPr lang="en-US" altLang="zh-CN" dirty="0"/>
              <a:t>}, D</a:t>
            </a:r>
            <a:r>
              <a:rPr lang="zh-CN" altLang="en-US" dirty="0"/>
              <a:t>的最大元为</a:t>
            </a:r>
            <a:r>
              <a:rPr lang="en-US" altLang="zh-CN" dirty="0"/>
              <a:t>B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最大下界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rgbClr val="FF0000"/>
                </a:solidFill>
              </a:rPr>
              <a:t>下确界</a:t>
            </a:r>
            <a:r>
              <a:rPr lang="en-US" altLang="zh-CN" dirty="0"/>
              <a:t>.</a:t>
            </a:r>
            <a:endParaRPr lang="zh-CN" altLang="en-US" dirty="0"/>
          </a:p>
          <a:p>
            <a:r>
              <a:rPr lang="zh-CN" altLang="en-US" dirty="0"/>
              <a:t>性质</a:t>
            </a:r>
          </a:p>
          <a:p>
            <a:pPr lvl="1"/>
            <a:r>
              <a:rPr lang="en-US" altLang="zh-CN" dirty="0"/>
              <a:t>(1)</a:t>
            </a:r>
            <a:r>
              <a:rPr lang="zh-CN" altLang="en-US" dirty="0"/>
              <a:t> 上界、下界、上确界、下确界不一定存在</a:t>
            </a:r>
            <a:r>
              <a:rPr lang="en-US" altLang="zh-CN" dirty="0"/>
              <a:t>;</a:t>
            </a:r>
            <a:endParaRPr lang="zh-CN" altLang="en-US" dirty="0"/>
          </a:p>
          <a:p>
            <a:pPr lvl="1"/>
            <a:r>
              <a:rPr lang="en-US" altLang="zh-CN" dirty="0"/>
              <a:t>(2) </a:t>
            </a:r>
            <a:r>
              <a:rPr lang="zh-CN" altLang="en-US" dirty="0"/>
              <a:t>上界、下界如果存在不一定惟一</a:t>
            </a:r>
            <a:r>
              <a:rPr lang="en-US" altLang="zh-CN" dirty="0"/>
              <a:t>;</a:t>
            </a:r>
            <a:endParaRPr lang="zh-CN" altLang="en-US" dirty="0"/>
          </a:p>
          <a:p>
            <a:pPr lvl="1"/>
            <a:r>
              <a:rPr lang="en-US" altLang="zh-CN" dirty="0"/>
              <a:t>(3) </a:t>
            </a:r>
            <a:r>
              <a:rPr lang="zh-CN" altLang="en-US" dirty="0"/>
              <a:t>上确界、下确界如果存在，则惟一</a:t>
            </a:r>
            <a:r>
              <a:rPr lang="en-US" altLang="zh-CN" dirty="0"/>
              <a:t>;</a:t>
            </a:r>
            <a:endParaRPr lang="zh-CN" altLang="en-US" dirty="0"/>
          </a:p>
          <a:p>
            <a:pPr lvl="1"/>
            <a:r>
              <a:rPr lang="en-US" altLang="zh-CN" dirty="0"/>
              <a:t>(4) </a:t>
            </a:r>
            <a:r>
              <a:rPr lang="zh-CN" altLang="en-US" dirty="0"/>
              <a:t>集合的最小元是其下确界，最大元是其上确界</a:t>
            </a:r>
            <a:r>
              <a:rPr lang="en-US" altLang="zh-CN" dirty="0"/>
              <a:t>, </a:t>
            </a:r>
            <a:r>
              <a:rPr lang="zh-CN" altLang="en-US" dirty="0"/>
              <a:t>反之不对</a:t>
            </a:r>
            <a:r>
              <a:rPr lang="en-US" altLang="zh-CN" dirty="0"/>
              <a:t> .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三、偏序集中的特殊元素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7.7 </a:t>
            </a:r>
            <a:r>
              <a:rPr lang="zh-CN" altLang="en-US"/>
              <a:t>偏序关系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363CB6B-C23A-4752-BE40-3AAB105095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83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454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516000" y="1008000"/>
            <a:ext cx="11160000" cy="5109091"/>
          </a:xfrm>
        </p:spPr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14 </a:t>
            </a:r>
            <a:r>
              <a:rPr lang="zh-CN" altLang="en-US" dirty="0"/>
              <a:t>设偏序集</a:t>
            </a:r>
            <a:r>
              <a:rPr lang="en-US" altLang="zh-CN" b="1" dirty="0"/>
              <a:t>&lt;A,≼&gt;, </a:t>
            </a:r>
            <a:r>
              <a:rPr lang="zh-CN" altLang="en-US" dirty="0"/>
              <a:t>求</a:t>
            </a:r>
            <a:r>
              <a:rPr lang="en-US" altLang="zh-CN" dirty="0"/>
              <a:t>A</a:t>
            </a:r>
            <a:r>
              <a:rPr lang="zh-CN" altLang="en-US" dirty="0"/>
              <a:t>的极小元、最小元、极大元、最大元</a:t>
            </a:r>
            <a:r>
              <a:rPr lang="en-US" altLang="zh-CN" dirty="0"/>
              <a:t>, </a:t>
            </a:r>
            <a:r>
              <a:rPr lang="zh-CN" altLang="en-US" dirty="0"/>
              <a:t>设</a:t>
            </a:r>
            <a:r>
              <a:rPr lang="en-US" altLang="zh-CN" b="1" dirty="0"/>
              <a:t>B</a:t>
            </a:r>
            <a:r>
              <a:rPr lang="zh-CN" altLang="en-US" b="1" dirty="0"/>
              <a:t>＝</a:t>
            </a:r>
            <a:r>
              <a:rPr lang="en-US" altLang="zh-CN" b="1" dirty="0"/>
              <a:t>{ </a:t>
            </a:r>
            <a:r>
              <a:rPr lang="en-US" altLang="zh-CN" b="1" dirty="0" err="1"/>
              <a:t>b,c,d</a:t>
            </a:r>
            <a:r>
              <a:rPr lang="en-US" altLang="zh-CN" b="1" dirty="0"/>
              <a:t> }, </a:t>
            </a:r>
            <a:r>
              <a:rPr lang="zh-CN" altLang="en-US" dirty="0"/>
              <a:t>求</a:t>
            </a:r>
            <a:r>
              <a:rPr lang="en-US" altLang="zh-CN" dirty="0"/>
              <a:t>B</a:t>
            </a:r>
            <a:r>
              <a:rPr lang="zh-CN" altLang="en-US" dirty="0"/>
              <a:t>的下界、上界、下确界、上确界</a:t>
            </a:r>
            <a:r>
              <a:rPr lang="en-US" altLang="zh-CN" dirty="0"/>
              <a:t>. </a:t>
            </a:r>
          </a:p>
          <a:p>
            <a:r>
              <a:rPr lang="zh-CN" altLang="en-US" dirty="0"/>
              <a:t>解</a:t>
            </a:r>
            <a:r>
              <a:rPr lang="en-US" altLang="zh-CN" dirty="0"/>
              <a:t>:</a:t>
            </a:r>
            <a:endParaRPr lang="zh-CN" altLang="en-US" dirty="0"/>
          </a:p>
          <a:p>
            <a:pPr marL="936000" lvl="1"/>
            <a:r>
              <a:rPr lang="zh-CN" altLang="en-US" dirty="0"/>
              <a:t>集合</a:t>
            </a:r>
            <a:r>
              <a:rPr lang="en-US" altLang="zh-CN" dirty="0"/>
              <a:t>A: </a:t>
            </a:r>
          </a:p>
          <a:p>
            <a:pPr marL="2016000" lvl="1" indent="0">
              <a:buNone/>
            </a:pPr>
            <a:r>
              <a:rPr lang="zh-CN" altLang="en-US" dirty="0"/>
              <a:t>极小元：</a:t>
            </a:r>
            <a:r>
              <a:rPr lang="en-US" altLang="zh-CN" dirty="0"/>
              <a:t>a, b, c, g</a:t>
            </a:r>
            <a:r>
              <a:rPr lang="zh-CN" altLang="en-US" dirty="0"/>
              <a:t>；</a:t>
            </a:r>
            <a:endParaRPr lang="en-US" altLang="zh-CN" dirty="0"/>
          </a:p>
          <a:p>
            <a:pPr marL="2016000" lvl="1" indent="0">
              <a:buNone/>
            </a:pPr>
            <a:r>
              <a:rPr lang="zh-CN" altLang="en-US" dirty="0"/>
              <a:t>极大元：</a:t>
            </a:r>
            <a:r>
              <a:rPr lang="en-US" altLang="zh-CN" dirty="0"/>
              <a:t>a, f, h</a:t>
            </a:r>
            <a:r>
              <a:rPr lang="zh-CN" altLang="en-US" dirty="0"/>
              <a:t>；</a:t>
            </a:r>
            <a:endParaRPr lang="en-US" altLang="zh-CN" dirty="0"/>
          </a:p>
          <a:p>
            <a:pPr marL="2016000" lvl="1" indent="0">
              <a:buNone/>
            </a:pPr>
            <a:r>
              <a:rPr lang="zh-CN" altLang="en-US" dirty="0"/>
              <a:t>没有最小元与最大元</a:t>
            </a:r>
            <a:r>
              <a:rPr lang="en-US" altLang="zh-CN" dirty="0"/>
              <a:t>.</a:t>
            </a:r>
          </a:p>
          <a:p>
            <a:pPr marL="936000" lvl="1"/>
            <a:r>
              <a:rPr lang="zh-CN" altLang="en-US" dirty="0"/>
              <a:t>集合</a:t>
            </a:r>
            <a:r>
              <a:rPr lang="en-US" altLang="zh-CN" dirty="0"/>
              <a:t>B: </a:t>
            </a:r>
          </a:p>
          <a:p>
            <a:pPr marL="2016000" lvl="1" indent="0">
              <a:buNone/>
            </a:pPr>
            <a:r>
              <a:rPr lang="zh-CN" altLang="en-US" dirty="0"/>
              <a:t>下界和最大下界都不存在；</a:t>
            </a:r>
          </a:p>
          <a:p>
            <a:pPr marL="2016000" lvl="1" indent="0">
              <a:buNone/>
            </a:pPr>
            <a:r>
              <a:rPr lang="zh-CN" altLang="en-US" dirty="0"/>
              <a:t>上界有</a:t>
            </a:r>
            <a:r>
              <a:rPr lang="en-US" altLang="zh-CN" dirty="0"/>
              <a:t>d</a:t>
            </a:r>
            <a:r>
              <a:rPr lang="zh-CN" altLang="en-US" dirty="0"/>
              <a:t>和</a:t>
            </a:r>
            <a:r>
              <a:rPr lang="en-US" altLang="zh-CN" dirty="0"/>
              <a:t>f, </a:t>
            </a:r>
            <a:r>
              <a:rPr lang="zh-CN" altLang="en-US" dirty="0"/>
              <a:t>最小上界为</a:t>
            </a:r>
            <a:r>
              <a:rPr lang="en-US" altLang="zh-CN" dirty="0"/>
              <a:t>d. </a:t>
            </a:r>
            <a:r>
              <a:rPr lang="zh-CN" altLang="en-US" dirty="0"/>
              <a:t> 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三、偏序集中的特殊元素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7.7 </a:t>
            </a:r>
            <a:r>
              <a:rPr lang="zh-CN" altLang="en-US"/>
              <a:t>偏序关系</a:t>
            </a:r>
            <a:endParaRPr lang="zh-CN" altLang="en-US" dirty="0"/>
          </a:p>
        </p:txBody>
      </p:sp>
      <p:pic>
        <p:nvPicPr>
          <p:cNvPr id="10" name="Picture 11" descr="7-8">
            <a:extLst>
              <a:ext uri="{FF2B5EF4-FFF2-40B4-BE49-F238E27FC236}">
                <a16:creationId xmlns:a16="http://schemas.microsoft.com/office/drawing/2014/main" id="{B184F672-DAE3-4AA0-BAF9-1151193FA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6" r="22261" b="20337"/>
          <a:stretch>
            <a:fillRect/>
          </a:stretch>
        </p:blipFill>
        <p:spPr bwMode="auto">
          <a:xfrm>
            <a:off x="7766440" y="2178844"/>
            <a:ext cx="3097213" cy="250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2FFA1A12-BAA2-411D-A78E-D9D7F6A0CF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84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4491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4216539"/>
              </a:xfrm>
            </p:spPr>
            <p:txBody>
              <a:bodyPr/>
              <a:lstStyle/>
              <a:p>
                <a:r>
                  <a:rPr lang="zh-CN" altLang="en-US" dirty="0"/>
                  <a:t>例</a:t>
                </a:r>
                <a:r>
                  <a:rPr lang="en-US" altLang="zh-CN" dirty="0"/>
                  <a:t>15 </a:t>
                </a:r>
                <a:r>
                  <a:rPr lang="zh-CN" altLang="en-US" dirty="0"/>
                  <a:t>设</a:t>
                </a:r>
                <a:r>
                  <a:rPr lang="en-US" altLang="zh-CN" b="1" dirty="0"/>
                  <a:t>X</a:t>
                </a:r>
                <a:r>
                  <a:rPr lang="zh-CN" altLang="en-US" dirty="0"/>
                  <a:t>为集合</a:t>
                </a:r>
                <a:r>
                  <a:rPr lang="en-US" altLang="zh-CN" b="1" dirty="0"/>
                  <a:t>, A</a:t>
                </a:r>
                <a:r>
                  <a:rPr lang="zh-CN" altLang="en-US" b="1" dirty="0"/>
                  <a:t>＝</a:t>
                </a:r>
                <a:r>
                  <a:rPr lang="en-US" altLang="zh-CN" b="1" dirty="0"/>
                  <a:t>P(X)-{</a:t>
                </a:r>
                <a:r>
                  <a:rPr lang="en-US" altLang="zh-CN" b="1" dirty="0">
                    <a:sym typeface="Symbol" panose="05050102010706020507" pitchFamily="18" charset="2"/>
                  </a:rPr>
                  <a:t></a:t>
                </a:r>
                <a:r>
                  <a:rPr lang="en-US" altLang="zh-CN" b="1" dirty="0"/>
                  <a:t>}-{X}, </a:t>
                </a:r>
                <a:r>
                  <a:rPr lang="zh-CN" altLang="en-US" dirty="0"/>
                  <a:t>且</a:t>
                </a:r>
                <a:r>
                  <a:rPr lang="en-US" altLang="zh-CN" b="1" dirty="0"/>
                  <a:t>A≠</a:t>
                </a:r>
                <a:r>
                  <a:rPr lang="en-US" altLang="zh-CN" b="1" dirty="0">
                    <a:sym typeface="Symbol" panose="05050102010706020507" pitchFamily="18" charset="2"/>
                  </a:rPr>
                  <a:t></a:t>
                </a:r>
                <a:r>
                  <a:rPr lang="en-US" altLang="zh-CN" b="1" dirty="0"/>
                  <a:t>. </a:t>
                </a:r>
                <a:r>
                  <a:rPr lang="zh-CN" altLang="en-US" dirty="0"/>
                  <a:t>若</a:t>
                </a:r>
                <a:r>
                  <a:rPr lang="en-US" altLang="zh-CN" b="1" dirty="0"/>
                  <a:t>|X|=n, n≥2</a:t>
                </a:r>
                <a:r>
                  <a:rPr lang="en-US" altLang="zh-CN" dirty="0"/>
                  <a:t>. </a:t>
                </a:r>
                <a:r>
                  <a:rPr lang="zh-CN" altLang="en-US" dirty="0"/>
                  <a:t>问 </a:t>
                </a:r>
              </a:p>
              <a:p>
                <a:pPr lvl="1"/>
                <a:r>
                  <a:rPr lang="en-US" altLang="zh-CN" dirty="0"/>
                  <a:t>(1)</a:t>
                </a:r>
                <a:r>
                  <a:rPr lang="zh-CN" altLang="en-US" dirty="0"/>
                  <a:t>偏序集</a:t>
                </a:r>
                <a:r>
                  <a:rPr lang="en-US" altLang="zh-CN" dirty="0"/>
                  <a:t>&lt;A,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US" altLang="zh-CN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⊆</m:t>
                        </m:r>
                      </m:sub>
                    </m:sSub>
                  </m:oMath>
                </a14:m>
                <a:r>
                  <a:rPr lang="en-US" altLang="zh-CN" dirty="0"/>
                  <a:t>&gt;</a:t>
                </a:r>
                <a:r>
                  <a:rPr lang="zh-CN" altLang="en-US" dirty="0"/>
                  <a:t>是否存在最大元？ </a:t>
                </a:r>
              </a:p>
              <a:p>
                <a:pPr lvl="1"/>
                <a:r>
                  <a:rPr lang="en-US" altLang="zh-CN" dirty="0"/>
                  <a:t>(2)</a:t>
                </a:r>
                <a:r>
                  <a:rPr lang="zh-CN" altLang="en-US" dirty="0"/>
                  <a:t>偏序集</a:t>
                </a:r>
                <a:r>
                  <a:rPr lang="en-US" altLang="zh-CN" dirty="0"/>
                  <a:t>&lt;A,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⊆</m:t>
                        </m:r>
                      </m:sub>
                    </m:sSub>
                  </m:oMath>
                </a14:m>
                <a:r>
                  <a:rPr lang="en-US" altLang="zh-CN" dirty="0"/>
                  <a:t>&gt;</a:t>
                </a:r>
                <a:r>
                  <a:rPr lang="zh-CN" altLang="en-US" dirty="0"/>
                  <a:t>是否存在最小元？ </a:t>
                </a:r>
              </a:p>
              <a:p>
                <a:pPr lvl="1"/>
                <a:r>
                  <a:rPr lang="en-US" altLang="zh-CN" dirty="0"/>
                  <a:t>(3)</a:t>
                </a:r>
                <a:r>
                  <a:rPr lang="zh-CN" altLang="en-US" dirty="0"/>
                  <a:t>偏序集</a:t>
                </a:r>
                <a:r>
                  <a:rPr lang="en-US" altLang="zh-CN" dirty="0"/>
                  <a:t>&lt;A,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⊆</m:t>
                        </m:r>
                      </m:sub>
                    </m:sSub>
                  </m:oMath>
                </a14:m>
                <a:r>
                  <a:rPr lang="en-US" altLang="zh-CN" dirty="0"/>
                  <a:t>&gt;</a:t>
                </a:r>
                <a:r>
                  <a:rPr lang="zh-CN" altLang="en-US" dirty="0"/>
                  <a:t>中极大元和极小元的一般形式是什么？说明理由</a:t>
                </a:r>
                <a:r>
                  <a:rPr lang="en-US" altLang="zh-CN" dirty="0"/>
                  <a:t>. </a:t>
                </a:r>
              </a:p>
              <a:p>
                <a:pPr>
                  <a:spcBef>
                    <a:spcPts val="1200"/>
                  </a:spcBef>
                </a:pPr>
                <a:r>
                  <a:rPr lang="zh-CN" altLang="en-US" dirty="0"/>
                  <a:t>解</a:t>
                </a:r>
                <a:r>
                  <a:rPr lang="en-US" altLang="zh-CN" dirty="0"/>
                  <a:t>:</a:t>
                </a:r>
                <a:endParaRPr lang="zh-CN" altLang="en-US" dirty="0"/>
              </a:p>
              <a:p>
                <a:pPr lvl="1"/>
                <a:r>
                  <a:rPr lang="en-US" altLang="zh-CN" dirty="0"/>
                  <a:t>(1) &lt;A, R</a:t>
                </a:r>
                <a:r>
                  <a:rPr lang="en-US" altLang="zh-CN" dirty="0">
                    <a:sym typeface="Symbol" panose="05050102010706020507" pitchFamily="18" charset="2"/>
                  </a:rPr>
                  <a:t></a:t>
                </a:r>
                <a:r>
                  <a:rPr lang="en-US" altLang="zh-CN" dirty="0"/>
                  <a:t>&gt; </a:t>
                </a:r>
                <a:r>
                  <a:rPr lang="zh-CN" altLang="en-US" dirty="0"/>
                  <a:t>不存在最大元和最小元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因为</a:t>
                </a:r>
                <a:r>
                  <a:rPr lang="en-US" altLang="zh-CN" dirty="0"/>
                  <a:t>n≥2.</a:t>
                </a:r>
              </a:p>
              <a:p>
                <a:pPr lvl="1"/>
                <a:r>
                  <a:rPr lang="en-US" altLang="zh-CN" dirty="0"/>
                  <a:t>(2) &lt;A, R</a:t>
                </a:r>
                <a:r>
                  <a:rPr lang="en-US" altLang="zh-CN" dirty="0">
                    <a:sym typeface="Symbol" panose="05050102010706020507" pitchFamily="18" charset="2"/>
                  </a:rPr>
                  <a:t></a:t>
                </a:r>
                <a:r>
                  <a:rPr lang="en-US" altLang="zh-CN" dirty="0"/>
                  <a:t>&gt; </a:t>
                </a:r>
                <a:r>
                  <a:rPr lang="zh-CN" altLang="en-US" dirty="0"/>
                  <a:t>的极大元就是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的所有单元集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即</a:t>
                </a:r>
                <a:r>
                  <a:rPr lang="en-US" altLang="zh-CN" dirty="0"/>
                  <a:t>{x}, </a:t>
                </a:r>
                <a:r>
                  <a:rPr lang="en-US" altLang="zh-CN" dirty="0" err="1"/>
                  <a:t>x∈X</a:t>
                </a:r>
                <a:r>
                  <a:rPr lang="en-US" altLang="zh-CN" dirty="0"/>
                  <a:t>.</a:t>
                </a:r>
              </a:p>
              <a:p>
                <a:pPr lvl="1"/>
                <a:r>
                  <a:rPr lang="en-US" altLang="zh-CN" dirty="0"/>
                  <a:t>(3) &lt;A, R</a:t>
                </a:r>
                <a:r>
                  <a:rPr lang="en-US" altLang="zh-CN" dirty="0">
                    <a:sym typeface="Symbol" panose="05050102010706020507" pitchFamily="18" charset="2"/>
                  </a:rPr>
                  <a:t></a:t>
                </a:r>
                <a:r>
                  <a:rPr lang="en-US" altLang="zh-CN" dirty="0"/>
                  <a:t>&gt; </a:t>
                </a:r>
                <a:r>
                  <a:rPr lang="zh-CN" altLang="en-US" dirty="0"/>
                  <a:t>的极小元恰好比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少一个元素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即</a:t>
                </a:r>
                <a:r>
                  <a:rPr lang="en-US" altLang="zh-CN" dirty="0"/>
                  <a:t>X</a:t>
                </a:r>
                <a:r>
                  <a:rPr lang="en-US" altLang="zh-CN" dirty="0">
                    <a:sym typeface="Symbol" panose="05050102010706020507" pitchFamily="18" charset="2"/>
                  </a:rPr>
                  <a:t></a:t>
                </a:r>
                <a:r>
                  <a:rPr lang="en-US" altLang="zh-CN" dirty="0"/>
                  <a:t>{x}, </a:t>
                </a:r>
                <a:r>
                  <a:rPr lang="en-US" altLang="zh-CN" dirty="0" err="1"/>
                  <a:t>x∈X</a:t>
                </a:r>
                <a:r>
                  <a:rPr lang="en-US" altLang="zh-CN" dirty="0"/>
                  <a:t>. </a:t>
                </a:r>
                <a:r>
                  <a:rPr lang="zh-CN" altLang="en-US" dirty="0"/>
                  <a:t> </a:t>
                </a:r>
              </a:p>
            </p:txBody>
          </p:sp>
        </mc:Choice>
        <mc:Fallback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4216539"/>
              </a:xfrm>
              <a:blipFill>
                <a:blip r:embed="rId2"/>
                <a:stretch>
                  <a:fillRect l="-1148" t="-2168" r="-1967" b="-31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三、偏序集中的特殊元素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7.7 </a:t>
            </a:r>
            <a:r>
              <a:rPr lang="zh-CN" altLang="en-US"/>
              <a:t>偏序关系</a:t>
            </a:r>
            <a:endParaRPr lang="zh-CN" altLang="en-US" dirty="0"/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4204D8EE-4E39-4DB9-973B-00907BEC74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85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111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0000" y="1007999"/>
            <a:ext cx="5400000" cy="4860000"/>
          </a:xfrm>
          <a:ln>
            <a:solidFill>
              <a:srgbClr val="FF0000"/>
            </a:solidFill>
          </a:ln>
        </p:spPr>
        <p:txBody>
          <a:bodyPr>
            <a:noAutofit/>
          </a:bodyPr>
          <a:lstStyle/>
          <a:p>
            <a:r>
              <a:rPr lang="zh-CN" altLang="en-US" sz="2800" dirty="0"/>
              <a:t>主要内容</a:t>
            </a:r>
          </a:p>
          <a:p>
            <a:pPr lvl="1">
              <a:spcBef>
                <a:spcPts val="300"/>
              </a:spcBef>
            </a:pPr>
            <a:r>
              <a:rPr lang="zh-CN" altLang="en-US" sz="2400" dirty="0"/>
              <a:t>有序对与笛卡儿积的定义与性质</a:t>
            </a:r>
          </a:p>
          <a:p>
            <a:pPr lvl="1">
              <a:spcBef>
                <a:spcPts val="300"/>
              </a:spcBef>
            </a:pPr>
            <a:r>
              <a:rPr lang="zh-CN" altLang="en-US" sz="2400" dirty="0"/>
              <a:t>二元关系、从</a:t>
            </a:r>
            <a:r>
              <a:rPr lang="en-US" altLang="zh-CN" sz="2400" dirty="0"/>
              <a:t>A</a:t>
            </a:r>
            <a:r>
              <a:rPr lang="zh-CN" altLang="en-US" sz="2400" dirty="0"/>
              <a:t>到</a:t>
            </a:r>
            <a:r>
              <a:rPr lang="en-US" altLang="zh-CN" sz="2400" dirty="0"/>
              <a:t>B</a:t>
            </a:r>
            <a:r>
              <a:rPr lang="zh-CN" altLang="en-US" sz="2400" dirty="0"/>
              <a:t>的关系</a:t>
            </a:r>
          </a:p>
          <a:p>
            <a:pPr lvl="1">
              <a:spcBef>
                <a:spcPts val="300"/>
              </a:spcBef>
            </a:pPr>
            <a:r>
              <a:rPr lang="zh-CN" altLang="en-US" sz="2400" dirty="0"/>
              <a:t>关系的表示法</a:t>
            </a:r>
            <a:r>
              <a:rPr lang="en-US" altLang="zh-CN" sz="2400" dirty="0"/>
              <a:t>: </a:t>
            </a:r>
            <a:r>
              <a:rPr lang="zh-CN" altLang="en-US" sz="2400" dirty="0"/>
              <a:t>关系表达式、关系矩阵、关系图</a:t>
            </a:r>
          </a:p>
          <a:p>
            <a:pPr lvl="1">
              <a:spcBef>
                <a:spcPts val="300"/>
              </a:spcBef>
            </a:pPr>
            <a:r>
              <a:rPr lang="zh-CN" altLang="en-US" sz="2400" dirty="0"/>
              <a:t>关系的运算</a:t>
            </a:r>
            <a:r>
              <a:rPr lang="en-US" altLang="zh-CN" sz="2400" dirty="0"/>
              <a:t>: </a:t>
            </a:r>
            <a:r>
              <a:rPr lang="zh-CN" altLang="en-US" sz="2400" dirty="0"/>
              <a:t>定义域、值域、域、逆、合成、限制、像、幂</a:t>
            </a:r>
          </a:p>
          <a:p>
            <a:pPr lvl="1">
              <a:spcBef>
                <a:spcPts val="300"/>
              </a:spcBef>
            </a:pPr>
            <a:r>
              <a:rPr lang="zh-CN" altLang="en-US" sz="2400" dirty="0"/>
              <a:t>关系运算的性质</a:t>
            </a:r>
            <a:r>
              <a:rPr lang="en-US" altLang="zh-CN" sz="2400" dirty="0"/>
              <a:t>: </a:t>
            </a:r>
            <a:r>
              <a:rPr lang="zh-CN" altLang="en-US" sz="2400" dirty="0"/>
              <a:t>自反、反自反、对称、反对称、传递</a:t>
            </a:r>
          </a:p>
          <a:p>
            <a:pPr lvl="1">
              <a:spcBef>
                <a:spcPts val="300"/>
              </a:spcBef>
            </a:pPr>
            <a:r>
              <a:rPr lang="zh-CN" altLang="en-US" sz="2400" dirty="0"/>
              <a:t>关系的自反、对称、传递闭包</a:t>
            </a:r>
          </a:p>
          <a:p>
            <a:pPr lvl="1">
              <a:spcBef>
                <a:spcPts val="300"/>
              </a:spcBef>
            </a:pPr>
            <a:r>
              <a:rPr lang="zh-CN" altLang="en-US" sz="2400" dirty="0"/>
              <a:t>等价关系、等价类、商集与划分</a:t>
            </a:r>
          </a:p>
          <a:p>
            <a:pPr lvl="1">
              <a:spcBef>
                <a:spcPts val="300"/>
              </a:spcBef>
            </a:pPr>
            <a:r>
              <a:rPr lang="zh-CN" altLang="en-US" sz="2400" dirty="0"/>
              <a:t>偏序关系与偏序集</a:t>
            </a:r>
          </a:p>
        </p:txBody>
      </p:sp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7</a:t>
            </a:r>
            <a:r>
              <a:rPr lang="zh-CN" altLang="en-US" dirty="0"/>
              <a:t>讲学习总结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5890726" y="6156000"/>
            <a:ext cx="4549273" cy="553998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7</a:t>
            </a:r>
            <a:r>
              <a:rPr lang="zh-CN" altLang="en-US" dirty="0"/>
              <a:t>讲 二元关系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5940000" y="1008063"/>
                <a:ext cx="5760000" cy="4860000"/>
              </a:xfrm>
              <a:ln>
                <a:solidFill>
                  <a:srgbClr val="FF0000"/>
                </a:solidFill>
              </a:ln>
            </p:spPr>
            <p:txBody>
              <a:bodyPr>
                <a:noAutofit/>
              </a:bodyPr>
              <a:lstStyle/>
              <a:p>
                <a:r>
                  <a:rPr lang="zh-CN" altLang="en-US" sz="2800" dirty="0"/>
                  <a:t>基本学习要求</a:t>
                </a:r>
              </a:p>
              <a:p>
                <a:pPr lvl="1">
                  <a:spcBef>
                    <a:spcPts val="300"/>
                  </a:spcBef>
                </a:pPr>
                <a:r>
                  <a:rPr lang="zh-CN" altLang="en-US" sz="2200" dirty="0"/>
                  <a:t>会用三种方法表示关系 </a:t>
                </a:r>
              </a:p>
              <a:p>
                <a:pPr lvl="1">
                  <a:spcBef>
                    <a:spcPts val="300"/>
                  </a:spcBef>
                </a:pPr>
                <a:r>
                  <a:rPr lang="zh-CN" altLang="en-US" sz="2200" dirty="0"/>
                  <a:t>能够判定关系的性质</a:t>
                </a:r>
              </a:p>
              <a:p>
                <a:pPr lvl="1">
                  <a:spcBef>
                    <a:spcPts val="300"/>
                  </a:spcBef>
                </a:pPr>
                <a:r>
                  <a:rPr lang="zh-CN" altLang="en-US" sz="2200" dirty="0"/>
                  <a:t>掌握等价关系、等价类、商集、划分、哈斯图、偏序集等概念</a:t>
                </a:r>
              </a:p>
              <a:p>
                <a:pPr lvl="1">
                  <a:spcBef>
                    <a:spcPts val="300"/>
                  </a:spcBef>
                </a:pPr>
                <a:r>
                  <a:rPr lang="zh-CN" altLang="en-US" sz="2200" dirty="0"/>
                  <a:t>计算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1" i="0" smtClean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sz="2200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200" b="1" i="0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altLang="zh-CN" sz="2200" dirty="0"/>
                  <a:t>, R◦S 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200" i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en-US" altLang="zh-CN" sz="2200" b="1" i="0" smtClean="0">
                            <a:latin typeface="Cambria Math" panose="02040503050406030204" pitchFamily="18" charset="0"/>
                          </a:rPr>
                          <m:t>𝐧</m:t>
                        </m:r>
                      </m:sup>
                    </m:sSup>
                  </m:oMath>
                </a14:m>
                <a:r>
                  <a:rPr lang="en-US" altLang="zh-CN" sz="2200" dirty="0"/>
                  <a:t> , r(R), s(R), t(R)</a:t>
                </a:r>
              </a:p>
              <a:p>
                <a:pPr lvl="1">
                  <a:spcBef>
                    <a:spcPts val="300"/>
                  </a:spcBef>
                </a:pPr>
                <a:r>
                  <a:rPr lang="zh-CN" altLang="en-US" sz="2200" dirty="0"/>
                  <a:t>求等价类和商集</a:t>
                </a:r>
                <a:r>
                  <a:rPr lang="en-US" altLang="zh-CN" sz="2200" dirty="0"/>
                  <a:t>A/R</a:t>
                </a:r>
              </a:p>
              <a:p>
                <a:pPr lvl="1">
                  <a:spcBef>
                    <a:spcPts val="300"/>
                  </a:spcBef>
                </a:pPr>
                <a:r>
                  <a:rPr lang="zh-CN" altLang="en-US" sz="2200" dirty="0"/>
                  <a:t>求划分</a:t>
                </a:r>
                <a:r>
                  <a:rPr lang="zh-CN" altLang="en-US" sz="2200" dirty="0">
                    <a:sym typeface="Symbol" panose="05050102010706020507" pitchFamily="18" charset="2"/>
                  </a:rPr>
                  <a:t></a:t>
                </a:r>
                <a:r>
                  <a:rPr lang="zh-CN" altLang="en-US" sz="2200" dirty="0"/>
                  <a:t>所对应的等价关系</a:t>
                </a:r>
              </a:p>
              <a:p>
                <a:pPr lvl="1">
                  <a:spcBef>
                    <a:spcPts val="300"/>
                  </a:spcBef>
                </a:pPr>
                <a:r>
                  <a:rPr lang="zh-CN" altLang="en-US" sz="2200" dirty="0"/>
                  <a:t>求偏序集中的特殊元素</a:t>
                </a:r>
              </a:p>
              <a:p>
                <a:pPr lvl="1">
                  <a:spcBef>
                    <a:spcPts val="300"/>
                  </a:spcBef>
                </a:pPr>
                <a:r>
                  <a:rPr lang="zh-CN" altLang="en-US" sz="2200" dirty="0"/>
                  <a:t>掌握基本的证明方法</a:t>
                </a:r>
              </a:p>
              <a:p>
                <a:pPr lvl="2">
                  <a:spcBef>
                    <a:spcPts val="300"/>
                  </a:spcBef>
                </a:pPr>
                <a:r>
                  <a:rPr lang="zh-CN" altLang="en-US" sz="2200" dirty="0"/>
                  <a:t>证明涉及关系运算的集合等式</a:t>
                </a:r>
              </a:p>
              <a:p>
                <a:pPr lvl="2">
                  <a:spcBef>
                    <a:spcPts val="300"/>
                  </a:spcBef>
                </a:pPr>
                <a:r>
                  <a:rPr lang="zh-CN" altLang="en-US" sz="2200" dirty="0"/>
                  <a:t>证明关系的性质、等价关系或偏序关系 </a:t>
                </a:r>
              </a:p>
            </p:txBody>
          </p:sp>
        </mc:Choice>
        <mc:Fallback>
          <p:sp>
            <p:nvSpPr>
              <p:cNvPr id="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940000" y="1008063"/>
                <a:ext cx="5760000" cy="4860000"/>
              </a:xfrm>
              <a:blipFill>
                <a:blip r:embed="rId3"/>
                <a:stretch>
                  <a:fillRect l="-1690" t="-1375" r="-126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342FDFB-6BD0-4074-BF8E-32183F44A8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86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542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5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3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3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3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3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3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53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53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5335563"/>
              </a:xfrm>
            </p:spPr>
            <p:txBody>
              <a:bodyPr/>
              <a:lstStyle/>
              <a:p>
                <a:r>
                  <a:rPr lang="zh-CN" altLang="en-US" dirty="0"/>
                  <a:t>设</a:t>
                </a:r>
                <a:r>
                  <a:rPr lang="en-US" altLang="zh-CN" dirty="0"/>
                  <a:t>A={1, 2, 3}, R={&lt;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&gt;|x, </a:t>
                </a:r>
                <a:r>
                  <a:rPr lang="en-US" altLang="zh-CN" dirty="0" err="1"/>
                  <a:t>y</a:t>
                </a:r>
                <a:r>
                  <a:rPr lang="en-US" altLang="zh-CN" dirty="0" err="1">
                    <a:sym typeface="Symbol" panose="05050102010706020507" pitchFamily="18" charset="2"/>
                  </a:rPr>
                  <a:t></a:t>
                </a:r>
                <a:r>
                  <a:rPr lang="en-US" altLang="zh-CN" dirty="0" err="1"/>
                  <a:t>A</a:t>
                </a:r>
                <a:r>
                  <a:rPr lang="zh-CN" altLang="en-US" dirty="0"/>
                  <a:t>且</a:t>
                </a:r>
                <a:r>
                  <a:rPr lang="en-US" altLang="zh-CN" dirty="0"/>
                  <a:t>x+2y</a:t>
                </a:r>
                <a:r>
                  <a:rPr lang="en-US" altLang="zh-CN" dirty="0">
                    <a:sym typeface="Symbol" panose="05050102010706020507" pitchFamily="18" charset="2"/>
                  </a:rPr>
                  <a:t></a:t>
                </a:r>
                <a:r>
                  <a:rPr lang="en-US" altLang="zh-CN" dirty="0"/>
                  <a:t>6 }, S={&lt;1,2&gt;, &lt;1,3&gt;, &lt;2,2&gt;}, </a:t>
                </a:r>
                <a:r>
                  <a:rPr lang="zh-CN" altLang="en-US" dirty="0"/>
                  <a:t>求</a:t>
                </a:r>
                <a:r>
                  <a:rPr lang="en-US" altLang="zh-CN" dirty="0"/>
                  <a:t> </a:t>
                </a:r>
                <a:r>
                  <a:rPr lang="en-US" altLang="zh-CN" sz="2800" b="1" dirty="0">
                    <a:ea typeface="楷体_GB2312" panose="02010609030101010101" pitchFamily="49" charset="-122"/>
                  </a:rPr>
                  <a:t>(1) R</a:t>
                </a:r>
                <a:r>
                  <a:rPr lang="zh-CN" altLang="en-US" sz="2800" b="1" dirty="0">
                    <a:ea typeface="楷体_GB2312" panose="02010609030101010101" pitchFamily="49" charset="-122"/>
                  </a:rPr>
                  <a:t>的集合表达式</a:t>
                </a:r>
                <a:r>
                  <a:rPr lang="en-US" altLang="zh-CN" sz="2800" b="1" dirty="0">
                    <a:ea typeface="楷体_GB2312" panose="02010609030101010101" pitchFamily="49" charset="-122"/>
                  </a:rPr>
                  <a:t>; (2)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>
                            <a:ea typeface="楷体_GB2312" panose="02010609030101010101" pitchFamily="49" charset="-122"/>
                          </a:rPr>
                        </m:ctrlPr>
                      </m:sSupPr>
                      <m:e>
                        <m:r>
                          <a:rPr lang="en-US" altLang="zh-CN" sz="2800" b="1">
                            <a:ea typeface="楷体_GB2312" panose="02010609030101010101" pitchFamily="49" charset="-122"/>
                          </a:rPr>
                          <m:t>𝐑</m:t>
                        </m:r>
                      </m:e>
                      <m:sup>
                        <m:r>
                          <a:rPr lang="en-US" altLang="zh-CN" sz="2800" b="1">
                            <a:ea typeface="楷体_GB2312" panose="02010609030101010101" pitchFamily="49" charset="-122"/>
                          </a:rPr>
                          <m:t>−</m:t>
                        </m:r>
                        <m:r>
                          <a:rPr lang="en-US" altLang="zh-CN" sz="2800" b="1">
                            <a:ea typeface="楷体_GB2312" panose="02010609030101010101" pitchFamily="49" charset="-122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altLang="zh-CN" sz="2800" b="1" dirty="0">
                    <a:ea typeface="楷体_GB2312" panose="02010609030101010101" pitchFamily="49" charset="-122"/>
                  </a:rPr>
                  <a:t>;(3) </a:t>
                </a:r>
                <a:r>
                  <a:rPr lang="en-US" altLang="zh-CN" sz="2800" b="1" dirty="0" err="1">
                    <a:ea typeface="楷体_GB2312" panose="02010609030101010101" pitchFamily="49" charset="-122"/>
                  </a:rPr>
                  <a:t>domR</a:t>
                </a:r>
                <a:r>
                  <a:rPr lang="en-US" altLang="zh-CN" sz="2800" b="1" dirty="0">
                    <a:ea typeface="楷体_GB2312" panose="02010609030101010101" pitchFamily="49" charset="-122"/>
                  </a:rPr>
                  <a:t>, </a:t>
                </a:r>
                <a:r>
                  <a:rPr lang="en-US" altLang="zh-CN" sz="2800" b="1" dirty="0" err="1">
                    <a:ea typeface="楷体_GB2312" panose="02010609030101010101" pitchFamily="49" charset="-122"/>
                  </a:rPr>
                  <a:t>ranR</a:t>
                </a:r>
                <a:r>
                  <a:rPr lang="en-US" altLang="zh-CN" sz="2800" b="1" dirty="0">
                    <a:ea typeface="楷体_GB2312" panose="02010609030101010101" pitchFamily="49" charset="-122"/>
                  </a:rPr>
                  <a:t>, </a:t>
                </a:r>
                <a:r>
                  <a:rPr lang="en-US" altLang="zh-CN" sz="2800" b="1" dirty="0" err="1">
                    <a:ea typeface="楷体_GB2312" panose="02010609030101010101" pitchFamily="49" charset="-122"/>
                  </a:rPr>
                  <a:t>fldR</a:t>
                </a:r>
                <a:r>
                  <a:rPr lang="en-US" altLang="zh-CN" sz="2800" b="1" dirty="0">
                    <a:ea typeface="楷体_GB2312" panose="02010609030101010101" pitchFamily="49" charset="-122"/>
                  </a:rPr>
                  <a:t>;</a:t>
                </a:r>
              </a:p>
              <a:p>
                <a:pPr marL="216000" lvl="1" indent="0">
                  <a:buNone/>
                </a:pPr>
                <a:r>
                  <a:rPr lang="en-US" altLang="zh-CN" dirty="0"/>
                  <a:t>(4) R</a:t>
                </a:r>
                <a:r>
                  <a:rPr lang="en-US" altLang="zh-CN" dirty="0">
                    <a:sym typeface="MT Extra" panose="05050102010205020202" pitchFamily="18" charset="2"/>
                  </a:rPr>
                  <a:t></a:t>
                </a:r>
                <a:r>
                  <a:rPr lang="en-US" altLang="zh-CN" dirty="0"/>
                  <a:t>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/>
                        </m:ctrlPr>
                      </m:sSupPr>
                      <m:e>
                        <m:r>
                          <a:rPr lang="en-US" altLang="zh-CN"/>
                          <m:t>𝐑</m:t>
                        </m:r>
                      </m:e>
                      <m:sup>
                        <m:r>
                          <a:rPr lang="en-US" altLang="zh-CN" smtClean="0"/>
                          <m:t>𝟑</m:t>
                        </m:r>
                      </m:sup>
                    </m:sSup>
                  </m:oMath>
                </a14:m>
                <a:r>
                  <a:rPr lang="en-US" altLang="zh-CN" dirty="0"/>
                  <a:t>; (5) r(R), s(R), t(R). </a:t>
                </a:r>
                <a:r>
                  <a:rPr lang="zh-CN" altLang="en-US" dirty="0"/>
                  <a:t> </a:t>
                </a:r>
                <a:endParaRPr lang="en-US" altLang="zh-CN" dirty="0"/>
              </a:p>
              <a:p>
                <a:r>
                  <a:rPr lang="zh-CN" altLang="en-US" dirty="0"/>
                  <a:t>解</a:t>
                </a:r>
                <a:r>
                  <a:rPr lang="en-US" altLang="zh-CN" dirty="0"/>
                  <a:t>: </a:t>
                </a:r>
                <a:r>
                  <a:rPr lang="en-US" altLang="zh-CN" sz="2400" b="1" dirty="0">
                    <a:ea typeface="楷体_GB2312" panose="02010609030101010101" pitchFamily="49" charset="-122"/>
                  </a:rPr>
                  <a:t>(1) R={&lt;1,1&gt;, &lt;1,2&gt;, &lt;2,1&gt;, &lt;2,2&gt;, &lt;3,1&gt;};</a:t>
                </a:r>
              </a:p>
              <a:p>
                <a:pPr marL="864000" lvl="1" indent="0">
                  <a:buNone/>
                </a:pPr>
                <a:r>
                  <a:rPr lang="en-US" altLang="zh-CN" sz="2400" dirty="0"/>
                  <a:t>(2)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altLang="zh-CN" sz="2400" dirty="0"/>
                  <a:t> = {&lt;1,1&gt;, &lt;2,1&gt;, &lt;1,2&gt;, &lt;2,2&gt;, &lt;1,3 &gt;};</a:t>
                </a:r>
              </a:p>
              <a:p>
                <a:pPr marL="864000" lvl="1" indent="0">
                  <a:buNone/>
                </a:pPr>
                <a:r>
                  <a:rPr lang="en-US" altLang="zh-CN" sz="2400" dirty="0"/>
                  <a:t>(3) </a:t>
                </a:r>
                <a:r>
                  <a:rPr lang="en-US" altLang="zh-CN" sz="2400" dirty="0" err="1"/>
                  <a:t>domR</a:t>
                </a:r>
                <a:r>
                  <a:rPr lang="en-US" altLang="zh-CN" sz="2400" dirty="0"/>
                  <a:t> = {1, 2, 3}, </a:t>
                </a:r>
                <a:r>
                  <a:rPr lang="en-US" altLang="zh-CN" sz="2400" dirty="0" err="1"/>
                  <a:t>ranR</a:t>
                </a:r>
                <a:r>
                  <a:rPr lang="en-US" altLang="zh-CN" sz="2400" dirty="0"/>
                  <a:t> = {1,2}, </a:t>
                </a:r>
                <a:r>
                  <a:rPr lang="en-US" altLang="zh-CN" sz="2400" dirty="0" err="1"/>
                  <a:t>fldR</a:t>
                </a:r>
                <a:r>
                  <a:rPr lang="en-US" altLang="zh-CN" sz="2400" dirty="0"/>
                  <a:t> = {1, 2, 3};</a:t>
                </a:r>
              </a:p>
              <a:p>
                <a:pPr marL="864000" lvl="1" indent="0">
                  <a:buNone/>
                </a:pPr>
                <a:r>
                  <a:rPr lang="en-US" altLang="zh-CN" sz="2400" dirty="0"/>
                  <a:t>(4) R</a:t>
                </a:r>
                <a:r>
                  <a:rPr lang="en-US" altLang="zh-CN" sz="2400" dirty="0">
                    <a:sym typeface="MT Extra" panose="05050102010205020202" pitchFamily="18" charset="2"/>
                  </a:rPr>
                  <a:t></a:t>
                </a:r>
                <a:r>
                  <a:rPr lang="en-US" altLang="zh-CN" sz="2400" dirty="0"/>
                  <a:t>S = {&lt;1,2&gt;, &lt;1,3&gt;, &lt;2,2&gt;, &lt;2,3&gt;, &lt;3,2&gt;, &lt;3,3&gt;};</a:t>
                </a:r>
              </a:p>
              <a:p>
                <a:pPr marL="1368000" lvl="1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altLang="zh-CN" sz="2400" dirty="0"/>
                  <a:t>= {&lt;1,1&gt;, &lt;1,2&gt;, &lt;2,1&gt;, &lt;2,2&gt;, &lt;3,1&gt;, &lt;3,2&gt;};</a:t>
                </a:r>
              </a:p>
              <a:p>
                <a:pPr marL="864000" lvl="1" indent="0">
                  <a:buNone/>
                </a:pPr>
                <a:r>
                  <a:rPr lang="en-US" altLang="zh-CN" sz="2400" dirty="0"/>
                  <a:t>(5) r(R) = {&lt;1,1&gt;, &lt;1,2&gt;, &lt;2,1&gt;, &lt;2,2&gt;, &lt;3,1&gt;, &lt;3,3&gt;};</a:t>
                </a:r>
              </a:p>
              <a:p>
                <a:pPr marL="1368000" lvl="1" indent="0">
                  <a:buNone/>
                </a:pPr>
                <a:r>
                  <a:rPr lang="en-US" altLang="zh-CN" sz="2400" dirty="0"/>
                  <a:t>s(R) = {&lt;1,1&gt;,&lt;1,2&gt;,&lt;2,1&gt;, &lt;2,2&gt;, &lt;3,1&gt;, &lt;1,3&gt;};</a:t>
                </a:r>
              </a:p>
              <a:p>
                <a:pPr marL="1368000" lvl="1" indent="0">
                  <a:buNone/>
                </a:pPr>
                <a:r>
                  <a:rPr lang="en-US" altLang="zh-CN" sz="2400" dirty="0"/>
                  <a:t>t(R) = {&lt;1,1&gt;, &lt;1,2&gt;, &lt;2,1&gt;, &lt;2,2&gt;, &lt;3,1&gt;, &lt;3,2&gt;}.</a:t>
                </a:r>
              </a:p>
            </p:txBody>
          </p:sp>
        </mc:Choice>
        <mc:Fallback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5335563"/>
              </a:xfrm>
              <a:blipFill>
                <a:blip r:embed="rId2"/>
                <a:stretch>
                  <a:fillRect l="-1148" t="-1712" r="-13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1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7</a:t>
            </a:r>
            <a:r>
              <a:rPr lang="zh-CN" altLang="en-US" dirty="0"/>
              <a:t>讲</a:t>
            </a:r>
            <a:r>
              <a:rPr lang="en-US" altLang="zh-CN" dirty="0"/>
              <a:t> </a:t>
            </a:r>
            <a:r>
              <a:rPr lang="zh-CN" altLang="en-US" dirty="0"/>
              <a:t>二元关系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3F43717-06A4-4301-9499-E586EFAC03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87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650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516000" y="1008000"/>
            <a:ext cx="11160000" cy="5032147"/>
          </a:xfrm>
        </p:spPr>
        <p:txBody>
          <a:bodyPr/>
          <a:lstStyle/>
          <a:p>
            <a:r>
              <a:rPr lang="zh-CN" altLang="en-US" dirty="0"/>
              <a:t>设</a:t>
            </a:r>
            <a:r>
              <a:rPr lang="en-US" altLang="zh-CN" b="1" dirty="0"/>
              <a:t>A={1,2,3,4}</a:t>
            </a:r>
            <a:r>
              <a:rPr lang="zh-CN" altLang="en-US" dirty="0"/>
              <a:t>，在</a:t>
            </a:r>
            <a:r>
              <a:rPr lang="en-US" altLang="zh-CN" dirty="0"/>
              <a:t>A</a:t>
            </a:r>
            <a:r>
              <a:rPr lang="en-US" altLang="zh-CN" dirty="0">
                <a:sym typeface="Symbol" panose="05050102010706020507" pitchFamily="18" charset="2"/>
              </a:rPr>
              <a:t></a:t>
            </a:r>
            <a:r>
              <a:rPr lang="en-US" altLang="zh-CN" dirty="0"/>
              <a:t>A</a:t>
            </a:r>
            <a:r>
              <a:rPr lang="zh-CN" altLang="en-US" dirty="0"/>
              <a:t>上定义二元关系</a:t>
            </a:r>
            <a:r>
              <a:rPr lang="en-US" altLang="zh-CN" dirty="0"/>
              <a:t>R</a:t>
            </a:r>
            <a:r>
              <a:rPr lang="zh-CN" altLang="en-US" dirty="0"/>
              <a:t>：</a:t>
            </a:r>
          </a:p>
          <a:p>
            <a:pPr marL="216000" lvl="1" indent="0" algn="ctr">
              <a:buNone/>
            </a:pPr>
            <a:r>
              <a:rPr lang="en-US" altLang="zh-CN" dirty="0"/>
              <a:t>&lt;&lt;</a:t>
            </a:r>
            <a:r>
              <a:rPr lang="en-US" altLang="zh-CN" dirty="0" err="1"/>
              <a:t>x,y</a:t>
            </a:r>
            <a:r>
              <a:rPr lang="en-US" altLang="zh-CN" dirty="0"/>
              <a:t>&gt;,&lt;</a:t>
            </a:r>
            <a:r>
              <a:rPr lang="en-US" altLang="zh-CN" dirty="0" err="1"/>
              <a:t>u,v</a:t>
            </a:r>
            <a:r>
              <a:rPr lang="en-US" altLang="zh-CN" dirty="0"/>
              <a:t>&gt;&gt;</a:t>
            </a:r>
            <a:r>
              <a:rPr lang="en-US" altLang="zh-CN" dirty="0">
                <a:sym typeface="Symbol" panose="05050102010706020507" pitchFamily="18" charset="2"/>
              </a:rPr>
              <a:t></a:t>
            </a:r>
            <a:r>
              <a:rPr lang="en-US" altLang="zh-CN" dirty="0"/>
              <a:t>R </a:t>
            </a:r>
            <a:r>
              <a:rPr lang="en-US" altLang="zh-CN" dirty="0">
                <a:sym typeface="Symbol" panose="05050102010706020507" pitchFamily="18" charset="2"/>
              </a:rPr>
              <a:t></a:t>
            </a:r>
            <a:r>
              <a:rPr lang="en-US" altLang="zh-CN" dirty="0"/>
              <a:t> </a:t>
            </a:r>
            <a:r>
              <a:rPr lang="en-US" altLang="zh-CN" dirty="0" err="1"/>
              <a:t>x+y</a:t>
            </a:r>
            <a:r>
              <a:rPr lang="en-US" altLang="zh-CN" dirty="0"/>
              <a:t> = </a:t>
            </a:r>
            <a:r>
              <a:rPr lang="en-US" altLang="zh-CN" dirty="0" err="1"/>
              <a:t>u+v</a:t>
            </a:r>
            <a:r>
              <a:rPr lang="en-US" altLang="zh-CN" dirty="0"/>
              <a:t> .</a:t>
            </a:r>
            <a:endParaRPr lang="zh-CN" altLang="en-US" dirty="0"/>
          </a:p>
          <a:p>
            <a:pPr marL="216000" lvl="1" indent="0">
              <a:buNone/>
            </a:pPr>
            <a:r>
              <a:rPr lang="zh-CN" altLang="en-US" dirty="0"/>
              <a:t>求</a:t>
            </a:r>
            <a:r>
              <a:rPr lang="en-US" altLang="zh-CN" dirty="0"/>
              <a:t>R</a:t>
            </a:r>
            <a:r>
              <a:rPr lang="zh-CN" altLang="en-US" dirty="0"/>
              <a:t>导出的划分</a:t>
            </a:r>
            <a:r>
              <a:rPr lang="en-US" altLang="zh-CN" dirty="0"/>
              <a:t>. 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zh-CN" altLang="en-US" dirty="0"/>
              <a:t>解</a:t>
            </a:r>
            <a:r>
              <a:rPr lang="en-US" altLang="zh-CN" dirty="0"/>
              <a:t>: </a:t>
            </a:r>
          </a:p>
          <a:p>
            <a:pPr marL="628650" lvl="1" indent="-412750"/>
            <a:r>
              <a:rPr lang="en-US" altLang="zh-CN" dirty="0"/>
              <a:t>A</a:t>
            </a:r>
            <a:r>
              <a:rPr lang="en-US" altLang="zh-CN" dirty="0">
                <a:sym typeface="Symbol" panose="05050102010706020507" pitchFamily="18" charset="2"/>
              </a:rPr>
              <a:t></a:t>
            </a:r>
            <a:r>
              <a:rPr lang="en-US" altLang="zh-CN" dirty="0"/>
              <a:t>A</a:t>
            </a:r>
            <a:r>
              <a:rPr lang="en-US" altLang="zh-CN" dirty="0">
                <a:sym typeface="Symbol" panose="05050102010706020507" pitchFamily="18" charset="2"/>
              </a:rPr>
              <a:t>={&lt;1,1&gt;, &lt;1,2&gt;, &lt;1,3&gt;, &lt;1,4&gt;, &lt;2,1&gt;, &lt;2,2&gt;, &lt;2,3&gt;, &lt;2,4&gt;, &lt;3,1&gt;, &lt;3,2&gt;, &lt;3,3&gt;, &lt;3,4&gt;, &lt;4,1&gt;, &lt;4,2&gt;, &lt;4,3&gt;, &lt;4,4&gt;}</a:t>
            </a:r>
            <a:r>
              <a:rPr lang="en-US" altLang="zh-CN" dirty="0"/>
              <a:t>.</a:t>
            </a:r>
          </a:p>
          <a:p>
            <a:pPr lvl="1"/>
            <a:r>
              <a:rPr lang="zh-CN" altLang="en-US" dirty="0">
                <a:sym typeface="Symbol" panose="05050102010706020507" pitchFamily="18" charset="2"/>
              </a:rPr>
              <a:t>根据 </a:t>
            </a:r>
            <a:r>
              <a:rPr lang="en-US" altLang="zh-CN" dirty="0">
                <a:sym typeface="Symbol" panose="05050102010706020507" pitchFamily="18" charset="2"/>
              </a:rPr>
              <a:t>&lt;</a:t>
            </a:r>
            <a:r>
              <a:rPr lang="en-US" altLang="zh-CN" dirty="0" err="1">
                <a:sym typeface="Symbol" panose="05050102010706020507" pitchFamily="18" charset="2"/>
              </a:rPr>
              <a:t>x,y</a:t>
            </a:r>
            <a:r>
              <a:rPr lang="en-US" altLang="zh-CN" dirty="0">
                <a:sym typeface="Symbol" panose="05050102010706020507" pitchFamily="18" charset="2"/>
              </a:rPr>
              <a:t>&gt; </a:t>
            </a:r>
            <a:r>
              <a:rPr lang="zh-CN" altLang="en-US" dirty="0">
                <a:sym typeface="Symbol" panose="05050102010706020507" pitchFamily="18" charset="2"/>
              </a:rPr>
              <a:t>中的 </a:t>
            </a:r>
            <a:r>
              <a:rPr lang="en-US" altLang="zh-CN" dirty="0" err="1">
                <a:sym typeface="Symbol" panose="05050102010706020507" pitchFamily="18" charset="2"/>
              </a:rPr>
              <a:t>x+y</a:t>
            </a:r>
            <a:r>
              <a:rPr lang="en-US" altLang="zh-CN" dirty="0">
                <a:sym typeface="Symbol" panose="05050102010706020507" pitchFamily="18" charset="2"/>
              </a:rPr>
              <a:t> = 2, 3, 4, 5, 6, 7, 8 </a:t>
            </a:r>
            <a:r>
              <a:rPr lang="zh-CN" altLang="en-US" dirty="0">
                <a:sym typeface="Symbol" panose="05050102010706020507" pitchFamily="18" charset="2"/>
              </a:rPr>
              <a:t>将</a:t>
            </a:r>
            <a:r>
              <a:rPr lang="en-US" altLang="zh-CN" dirty="0">
                <a:sym typeface="Symbol" panose="05050102010706020507" pitchFamily="18" charset="2"/>
              </a:rPr>
              <a:t>A</a:t>
            </a:r>
            <a:r>
              <a:rPr lang="zh-CN" altLang="en-US" dirty="0">
                <a:sym typeface="Symbol" panose="05050102010706020507" pitchFamily="18" charset="2"/>
              </a:rPr>
              <a:t>划分成等价类：</a:t>
            </a:r>
          </a:p>
          <a:p>
            <a:pPr marL="2239963" lvl="1" indent="-1160463">
              <a:buNone/>
            </a:pPr>
            <a:r>
              <a:rPr lang="en-US" altLang="zh-CN" dirty="0">
                <a:sym typeface="Symbol" panose="05050102010706020507" pitchFamily="18" charset="2"/>
              </a:rPr>
              <a:t>A/R={</a:t>
            </a:r>
            <a:r>
              <a:rPr lang="en-US" altLang="zh-CN" dirty="0">
                <a:solidFill>
                  <a:srgbClr val="FF0000"/>
                </a:solidFill>
                <a:sym typeface="Symbol" panose="05050102010706020507" pitchFamily="18" charset="2"/>
              </a:rPr>
              <a:t>{</a:t>
            </a:r>
            <a:r>
              <a:rPr lang="en-US" altLang="zh-CN" dirty="0">
                <a:sym typeface="Symbol" panose="05050102010706020507" pitchFamily="18" charset="2"/>
              </a:rPr>
              <a:t>&lt;1,1&gt;</a:t>
            </a:r>
            <a:r>
              <a:rPr lang="en-US" altLang="zh-CN" dirty="0">
                <a:solidFill>
                  <a:srgbClr val="FF0000"/>
                </a:solidFill>
                <a:sym typeface="Symbol" panose="05050102010706020507" pitchFamily="18" charset="2"/>
              </a:rPr>
              <a:t>}</a:t>
            </a:r>
            <a:r>
              <a:rPr lang="en-US" altLang="zh-CN" dirty="0">
                <a:sym typeface="Symbol" panose="05050102010706020507" pitchFamily="18" charset="2"/>
              </a:rPr>
              <a:t>, </a:t>
            </a:r>
            <a:r>
              <a:rPr lang="en-US" altLang="zh-CN" dirty="0">
                <a:solidFill>
                  <a:srgbClr val="FF0000"/>
                </a:solidFill>
                <a:sym typeface="Symbol" panose="05050102010706020507" pitchFamily="18" charset="2"/>
              </a:rPr>
              <a:t>{</a:t>
            </a:r>
            <a:r>
              <a:rPr lang="en-US" altLang="zh-CN" dirty="0">
                <a:sym typeface="Symbol" panose="05050102010706020507" pitchFamily="18" charset="2"/>
              </a:rPr>
              <a:t>&lt;1,2&gt;,&lt;2,1&gt;</a:t>
            </a:r>
            <a:r>
              <a:rPr lang="en-US" altLang="zh-CN" dirty="0">
                <a:solidFill>
                  <a:srgbClr val="FF0000"/>
                </a:solidFill>
                <a:sym typeface="Symbol" panose="05050102010706020507" pitchFamily="18" charset="2"/>
              </a:rPr>
              <a:t>}</a:t>
            </a:r>
            <a:r>
              <a:rPr lang="en-US" altLang="zh-CN" dirty="0">
                <a:sym typeface="Symbol" panose="05050102010706020507" pitchFamily="18" charset="2"/>
              </a:rPr>
              <a:t>,  </a:t>
            </a:r>
            <a:r>
              <a:rPr lang="en-US" altLang="zh-CN" dirty="0">
                <a:solidFill>
                  <a:srgbClr val="FF0000"/>
                </a:solidFill>
                <a:sym typeface="Symbol" panose="05050102010706020507" pitchFamily="18" charset="2"/>
              </a:rPr>
              <a:t>{</a:t>
            </a:r>
            <a:r>
              <a:rPr lang="en-US" altLang="zh-CN" dirty="0">
                <a:sym typeface="Symbol" panose="05050102010706020507" pitchFamily="18" charset="2"/>
              </a:rPr>
              <a:t>&lt;1,3&gt;, &lt;2,2&gt;, &lt;3,1&gt;</a:t>
            </a:r>
            <a:r>
              <a:rPr lang="en-US" altLang="zh-CN" dirty="0">
                <a:solidFill>
                  <a:srgbClr val="FF0000"/>
                </a:solidFill>
                <a:sym typeface="Symbol" panose="05050102010706020507" pitchFamily="18" charset="2"/>
              </a:rPr>
              <a:t>}</a:t>
            </a:r>
            <a:r>
              <a:rPr lang="en-US" altLang="zh-CN" dirty="0">
                <a:sym typeface="Symbol" panose="05050102010706020507" pitchFamily="18" charset="2"/>
              </a:rPr>
              <a:t>, </a:t>
            </a:r>
            <a:r>
              <a:rPr lang="en-US" altLang="zh-CN" dirty="0">
                <a:solidFill>
                  <a:srgbClr val="FF0000"/>
                </a:solidFill>
                <a:sym typeface="Symbol" panose="05050102010706020507" pitchFamily="18" charset="2"/>
              </a:rPr>
              <a:t>{</a:t>
            </a:r>
            <a:r>
              <a:rPr lang="en-US" altLang="zh-CN" dirty="0">
                <a:sym typeface="Symbol" panose="05050102010706020507" pitchFamily="18" charset="2"/>
              </a:rPr>
              <a:t>&lt;1,4&gt;, &lt;2,3&gt;, &lt;3,2&gt;, &lt;4,1&gt;</a:t>
            </a:r>
            <a:r>
              <a:rPr lang="en-US" altLang="zh-CN" dirty="0">
                <a:solidFill>
                  <a:srgbClr val="FF0000"/>
                </a:solidFill>
                <a:sym typeface="Symbol" panose="05050102010706020507" pitchFamily="18" charset="2"/>
              </a:rPr>
              <a:t>}</a:t>
            </a:r>
            <a:r>
              <a:rPr lang="en-US" altLang="zh-CN" dirty="0">
                <a:sym typeface="Symbol" panose="05050102010706020507" pitchFamily="18" charset="2"/>
              </a:rPr>
              <a:t>, </a:t>
            </a:r>
            <a:r>
              <a:rPr lang="en-US" altLang="zh-CN" dirty="0">
                <a:solidFill>
                  <a:srgbClr val="FF0000"/>
                </a:solidFill>
                <a:sym typeface="Symbol" panose="05050102010706020507" pitchFamily="18" charset="2"/>
              </a:rPr>
              <a:t>{</a:t>
            </a:r>
            <a:r>
              <a:rPr lang="en-US" altLang="zh-CN" dirty="0">
                <a:sym typeface="Symbol" panose="05050102010706020507" pitchFamily="18" charset="2"/>
              </a:rPr>
              <a:t>&lt;2,4&gt;, &lt;3,3&gt;, &lt;4,2&gt;</a:t>
            </a:r>
            <a:r>
              <a:rPr lang="en-US" altLang="zh-CN" dirty="0">
                <a:solidFill>
                  <a:srgbClr val="FF0000"/>
                </a:solidFill>
                <a:sym typeface="Symbol" panose="05050102010706020507" pitchFamily="18" charset="2"/>
              </a:rPr>
              <a:t>}</a:t>
            </a:r>
            <a:r>
              <a:rPr lang="en-US" altLang="zh-CN" dirty="0">
                <a:sym typeface="Symbol" panose="05050102010706020507" pitchFamily="18" charset="2"/>
              </a:rPr>
              <a:t>, </a:t>
            </a:r>
            <a:r>
              <a:rPr lang="en-US" altLang="zh-CN" dirty="0">
                <a:solidFill>
                  <a:srgbClr val="FF0000"/>
                </a:solidFill>
                <a:sym typeface="Symbol" panose="05050102010706020507" pitchFamily="18" charset="2"/>
              </a:rPr>
              <a:t>{</a:t>
            </a:r>
            <a:r>
              <a:rPr lang="en-US" altLang="zh-CN" dirty="0">
                <a:sym typeface="Symbol" panose="05050102010706020507" pitchFamily="18" charset="2"/>
              </a:rPr>
              <a:t>&lt;3,4&gt;, &lt;4,3&gt;}, {&lt;4,4&gt;</a:t>
            </a:r>
            <a:r>
              <a:rPr lang="en-US" altLang="zh-CN" dirty="0">
                <a:solidFill>
                  <a:srgbClr val="FF0000"/>
                </a:solidFill>
                <a:sym typeface="Symbol" panose="05050102010706020507" pitchFamily="18" charset="2"/>
              </a:rPr>
              <a:t>}</a:t>
            </a:r>
            <a:r>
              <a:rPr lang="en-US" altLang="zh-CN" dirty="0">
                <a:sym typeface="Symbol" panose="05050102010706020507" pitchFamily="18" charset="2"/>
              </a:rPr>
              <a:t>} .</a:t>
            </a:r>
            <a:endParaRPr lang="en-US" altLang="zh-CN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2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7</a:t>
            </a:r>
            <a:r>
              <a:rPr lang="zh-CN" altLang="en-US" dirty="0"/>
              <a:t>讲</a:t>
            </a:r>
            <a:r>
              <a:rPr lang="en-US" altLang="zh-CN" dirty="0"/>
              <a:t> </a:t>
            </a:r>
            <a:r>
              <a:rPr lang="zh-CN" altLang="en-US" dirty="0"/>
              <a:t>二元关系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679130DA-01BB-47DB-B615-4F465B6BCD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88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588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516000" y="1008000"/>
            <a:ext cx="11160000" cy="3631763"/>
          </a:xfrm>
        </p:spPr>
        <p:txBody>
          <a:bodyPr/>
          <a:lstStyle/>
          <a:p>
            <a:r>
              <a:rPr lang="zh-CN" altLang="en-US" dirty="0"/>
              <a:t>设</a:t>
            </a:r>
            <a:r>
              <a:rPr lang="en-US" altLang="zh-CN" dirty="0"/>
              <a:t>R</a:t>
            </a:r>
            <a:r>
              <a:rPr lang="zh-CN" altLang="en-US" dirty="0"/>
              <a:t>是</a:t>
            </a:r>
            <a:r>
              <a:rPr lang="en-US" altLang="zh-CN" dirty="0"/>
              <a:t>Z</a:t>
            </a:r>
            <a:r>
              <a:rPr lang="zh-CN" altLang="en-US" dirty="0"/>
              <a:t>上的模</a:t>
            </a:r>
            <a:r>
              <a:rPr lang="en-US" altLang="zh-CN" dirty="0"/>
              <a:t>n</a:t>
            </a:r>
            <a:r>
              <a:rPr lang="zh-CN" altLang="en-US" dirty="0"/>
              <a:t>等价关系</a:t>
            </a:r>
            <a:r>
              <a:rPr lang="en-US" altLang="zh-CN" dirty="0"/>
              <a:t>, </a:t>
            </a:r>
            <a:r>
              <a:rPr lang="zh-CN" altLang="en-US" dirty="0"/>
              <a:t>即</a:t>
            </a:r>
          </a:p>
          <a:p>
            <a:pPr marL="216000" lvl="1" indent="0" algn="ctr">
              <a:buNone/>
            </a:pPr>
            <a:r>
              <a:rPr lang="en-US" altLang="zh-CN" dirty="0" err="1"/>
              <a:t>x</a:t>
            </a:r>
            <a:r>
              <a:rPr lang="en-US" altLang="zh-CN" dirty="0" err="1">
                <a:sym typeface="Symbol" panose="05050102010706020507" pitchFamily="18" charset="2"/>
              </a:rPr>
              <a:t></a:t>
            </a:r>
            <a:r>
              <a:rPr lang="en-US" altLang="zh-CN" dirty="0" err="1"/>
              <a:t>y</a:t>
            </a:r>
            <a:r>
              <a:rPr lang="en-US" altLang="zh-CN" dirty="0">
                <a:sym typeface="Symbol" panose="05050102010706020507" pitchFamily="18" charset="2"/>
              </a:rPr>
              <a:t> </a:t>
            </a:r>
            <a:r>
              <a:rPr lang="en-US" altLang="zh-CN" dirty="0"/>
              <a:t> </a:t>
            </a:r>
            <a:r>
              <a:rPr lang="en-US" altLang="zh-CN" dirty="0">
                <a:sym typeface="Symbol" panose="05050102010706020507" pitchFamily="18" charset="2"/>
              </a:rPr>
              <a:t>x </a:t>
            </a:r>
            <a:r>
              <a:rPr lang="en-US" altLang="zh-CN" dirty="0"/>
              <a:t> </a:t>
            </a:r>
            <a:r>
              <a:rPr lang="en-US" altLang="zh-CN" dirty="0">
                <a:sym typeface="Symbol" panose="05050102010706020507" pitchFamily="18" charset="2"/>
              </a:rPr>
              <a:t>y (</a:t>
            </a:r>
            <a:r>
              <a:rPr lang="en-US" altLang="zh-CN" dirty="0" err="1">
                <a:sym typeface="Symbol" panose="05050102010706020507" pitchFamily="18" charset="2"/>
              </a:rPr>
              <a:t>modn</a:t>
            </a:r>
            <a:r>
              <a:rPr lang="en-US" altLang="zh-CN" dirty="0">
                <a:sym typeface="Symbol" panose="05050102010706020507" pitchFamily="18" charset="2"/>
              </a:rPr>
              <a:t>),</a:t>
            </a:r>
          </a:p>
          <a:p>
            <a:pPr marL="216000" lvl="1" indent="0">
              <a:buNone/>
            </a:pPr>
            <a:r>
              <a:rPr lang="zh-CN" altLang="en-US" dirty="0">
                <a:sym typeface="Symbol" panose="05050102010706020507" pitchFamily="18" charset="2"/>
              </a:rPr>
              <a:t>试给出由</a:t>
            </a:r>
            <a:r>
              <a:rPr lang="en-US" altLang="zh-CN" dirty="0">
                <a:sym typeface="Symbol" panose="05050102010706020507" pitchFamily="18" charset="2"/>
              </a:rPr>
              <a:t>R</a:t>
            </a:r>
            <a:r>
              <a:rPr lang="zh-CN" altLang="en-US" dirty="0">
                <a:sym typeface="Symbol" panose="05050102010706020507" pitchFamily="18" charset="2"/>
              </a:rPr>
              <a:t>确定的</a:t>
            </a:r>
            <a:r>
              <a:rPr lang="en-US" altLang="zh-CN" dirty="0">
                <a:sym typeface="Symbol" panose="05050102010706020507" pitchFamily="18" charset="2"/>
              </a:rPr>
              <a:t>Z</a:t>
            </a:r>
            <a:r>
              <a:rPr lang="zh-CN" altLang="en-US" dirty="0">
                <a:sym typeface="Symbol" panose="05050102010706020507" pitchFamily="18" charset="2"/>
              </a:rPr>
              <a:t>的划分</a:t>
            </a:r>
            <a:r>
              <a:rPr lang="en-US" altLang="zh-CN" dirty="0"/>
              <a:t>. 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zh-CN" altLang="en-US" dirty="0"/>
              <a:t>解</a:t>
            </a:r>
            <a:r>
              <a:rPr lang="en-US" altLang="zh-CN" dirty="0"/>
              <a:t>: </a:t>
            </a:r>
          </a:p>
          <a:p>
            <a:pPr marL="720000" lvl="1" indent="0">
              <a:buNone/>
            </a:pPr>
            <a:r>
              <a:rPr lang="zh-CN" altLang="en-US" dirty="0"/>
              <a:t>设除以</a:t>
            </a:r>
            <a:r>
              <a:rPr lang="en-US" altLang="zh-CN" dirty="0"/>
              <a:t>n</a:t>
            </a:r>
            <a:r>
              <a:rPr lang="zh-CN" altLang="en-US" dirty="0"/>
              <a:t>余数为</a:t>
            </a:r>
            <a:r>
              <a:rPr lang="en-US" altLang="zh-CN" dirty="0"/>
              <a:t>r</a:t>
            </a:r>
            <a:r>
              <a:rPr lang="zh-CN" altLang="en-US" dirty="0"/>
              <a:t>的整数构成等价类</a:t>
            </a:r>
            <a:r>
              <a:rPr lang="en-US" altLang="zh-CN" dirty="0"/>
              <a:t>[r]</a:t>
            </a:r>
            <a:r>
              <a:rPr lang="zh-CN" altLang="en-US" dirty="0"/>
              <a:t>，则  </a:t>
            </a:r>
          </a:p>
          <a:p>
            <a:pPr marL="720000" lvl="1" indent="0">
              <a:buNone/>
            </a:pPr>
            <a:r>
              <a:rPr lang="zh-CN" altLang="en-US" dirty="0"/>
              <a:t>             </a:t>
            </a:r>
            <a:r>
              <a:rPr lang="en-US" altLang="zh-CN" dirty="0"/>
              <a:t>[r] ={ </a:t>
            </a:r>
            <a:r>
              <a:rPr lang="en-US" altLang="zh-CN" dirty="0" err="1"/>
              <a:t>kn+r|k</a:t>
            </a:r>
            <a:r>
              <a:rPr lang="en-US" altLang="zh-CN" dirty="0" err="1">
                <a:sym typeface="Symbol" panose="05050102010706020507" pitchFamily="18" charset="2"/>
              </a:rPr>
              <a:t></a:t>
            </a:r>
            <a:r>
              <a:rPr lang="en-US" altLang="zh-CN" dirty="0" err="1"/>
              <a:t>Z</a:t>
            </a:r>
            <a:r>
              <a:rPr lang="en-US" altLang="zh-CN" dirty="0"/>
              <a:t> </a:t>
            </a:r>
            <a:r>
              <a:rPr lang="en-US" altLang="zh-CN" dirty="0">
                <a:sym typeface="Symbol" panose="05050102010706020507" pitchFamily="18" charset="2"/>
              </a:rPr>
              <a:t>},  r=0, 1, …, n</a:t>
            </a:r>
            <a:r>
              <a:rPr lang="en-US" altLang="zh-CN" dirty="0"/>
              <a:t>1</a:t>
            </a:r>
            <a:r>
              <a:rPr lang="en-US" altLang="zh-CN" dirty="0">
                <a:sym typeface="Symbol" panose="05050102010706020507" pitchFamily="18" charset="2"/>
              </a:rPr>
              <a:t>   </a:t>
            </a:r>
          </a:p>
          <a:p>
            <a:pPr marL="720000" lvl="1" indent="0">
              <a:buNone/>
            </a:pPr>
            <a:r>
              <a:rPr lang="en-US" altLang="zh-CN" dirty="0">
                <a:sym typeface="Symbol" panose="05050102010706020507" pitchFamily="18" charset="2"/>
              </a:rPr>
              <a:t>             </a:t>
            </a:r>
            <a:r>
              <a:rPr lang="en-US" altLang="zh-CN" dirty="0"/>
              <a:t> = {[</a:t>
            </a:r>
            <a:r>
              <a:rPr lang="en-US" altLang="zh-CN" dirty="0">
                <a:sym typeface="Symbol" panose="05050102010706020507" pitchFamily="18" charset="2"/>
              </a:rPr>
              <a:t>r]|r=0, 1, …, n</a:t>
            </a:r>
            <a:r>
              <a:rPr lang="en-US" altLang="zh-CN" dirty="0"/>
              <a:t>1}</a:t>
            </a:r>
            <a:r>
              <a:rPr lang="en-US" altLang="zh-CN" dirty="0">
                <a:sym typeface="Symbol" panose="05050102010706020507" pitchFamily="18" charset="2"/>
              </a:rPr>
              <a:t>  </a:t>
            </a:r>
            <a:endParaRPr lang="en-US" altLang="zh-CN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3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7</a:t>
            </a:r>
            <a:r>
              <a:rPr lang="zh-CN" altLang="en-US" dirty="0"/>
              <a:t>讲</a:t>
            </a:r>
            <a:r>
              <a:rPr lang="en-US" altLang="zh-CN" dirty="0"/>
              <a:t> </a:t>
            </a:r>
            <a:r>
              <a:rPr lang="zh-CN" altLang="en-US" dirty="0"/>
              <a:t>二元关系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B8F1F02B-336A-434D-9FFC-71C99F091F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89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811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5155257"/>
              </a:xfrm>
            </p:spPr>
            <p:txBody>
              <a:bodyPr/>
              <a:lstStyle/>
              <a:p>
                <a:r>
                  <a:rPr lang="en-US" altLang="zh-CN" dirty="0"/>
                  <a:t>2. </a:t>
                </a:r>
                <a:r>
                  <a:rPr lang="zh-CN" altLang="en-US" dirty="0"/>
                  <a:t>笛卡尔积的性质</a:t>
                </a:r>
              </a:p>
              <a:p>
                <a:pPr lvl="1"/>
                <a:r>
                  <a:rPr lang="zh-CN" altLang="en-US" dirty="0"/>
                  <a:t>证明</a:t>
                </a:r>
                <a:r>
                  <a:rPr lang="en-US" altLang="zh-CN" dirty="0"/>
                  <a:t>A</a:t>
                </a:r>
                <a:r>
                  <a:rPr lang="en-US" altLang="zh-CN" dirty="0">
                    <a:sym typeface="Symbol" panose="05050102010706020507" pitchFamily="18" charset="2"/>
                  </a:rPr>
                  <a:t></a:t>
                </a:r>
                <a:r>
                  <a:rPr lang="en-US" altLang="zh-CN" dirty="0"/>
                  <a:t>(B</a:t>
                </a:r>
                <a14:m>
                  <m:oMath xmlns:m="http://schemas.openxmlformats.org/officeDocument/2006/math">
                    <m:r>
                      <a:rPr lang="en-US" altLang="zh-CN" smtClean="0"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altLang="zh-CN" dirty="0"/>
                  <a:t>C) = (A</a:t>
                </a:r>
                <a:r>
                  <a:rPr lang="en-US" altLang="zh-CN" dirty="0">
                    <a:sym typeface="Symbol" panose="05050102010706020507" pitchFamily="18" charset="2"/>
                  </a:rPr>
                  <a:t></a:t>
                </a:r>
                <a:r>
                  <a:rPr lang="en-US" altLang="zh-CN" dirty="0"/>
                  <a:t>B)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altLang="zh-CN" dirty="0"/>
                  <a:t>(A</a:t>
                </a:r>
                <a:r>
                  <a:rPr lang="en-US" altLang="zh-CN" dirty="0">
                    <a:sym typeface="Symbol" panose="05050102010706020507" pitchFamily="18" charset="2"/>
                  </a:rPr>
                  <a:t></a:t>
                </a:r>
                <a:r>
                  <a:rPr lang="en-US" altLang="zh-CN" dirty="0"/>
                  <a:t>C).</a:t>
                </a:r>
              </a:p>
              <a:p>
                <a:pPr lvl="1"/>
                <a:r>
                  <a:rPr lang="zh-CN" altLang="en-US" dirty="0"/>
                  <a:t>证明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 任取</a:t>
                </a:r>
                <a:r>
                  <a:rPr lang="en-US" altLang="zh-CN" dirty="0"/>
                  <a:t>&lt;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&gt; ∈A×(B∪C), </a:t>
                </a:r>
                <a:r>
                  <a:rPr lang="zh-CN" altLang="en-US" dirty="0"/>
                  <a:t>那么</a:t>
                </a:r>
                <a:r>
                  <a:rPr lang="en-US" altLang="zh-CN" dirty="0"/>
                  <a:t> </a:t>
                </a:r>
              </a:p>
              <a:p>
                <a:pPr marL="1080000" lvl="1" indent="0">
                  <a:buNone/>
                </a:pPr>
                <a:r>
                  <a:rPr lang="en-US" altLang="zh-CN" dirty="0"/>
                  <a:t>          &lt;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&gt;∈A×(B∪C) </a:t>
                </a:r>
              </a:p>
              <a:p>
                <a:pPr marL="1080000" lvl="1" indent="0">
                  <a:buNone/>
                </a:pPr>
                <a:r>
                  <a:rPr lang="en-US" altLang="zh-CN" dirty="0"/>
                  <a:t>     </a:t>
                </a:r>
                <a:r>
                  <a:rPr lang="en-US" altLang="zh-CN" dirty="0">
                    <a:sym typeface="Symbol" panose="05050102010706020507" pitchFamily="18" charset="2"/>
                  </a:rPr>
                  <a:t></a:t>
                </a:r>
                <a:r>
                  <a:rPr lang="en-US" altLang="zh-CN" dirty="0"/>
                  <a:t> </a:t>
                </a:r>
                <a:r>
                  <a:rPr lang="en-US" altLang="zh-CN" dirty="0" err="1"/>
                  <a:t>x∈A</a:t>
                </a:r>
                <a:r>
                  <a:rPr lang="en-US" altLang="zh-CN" dirty="0">
                    <a:sym typeface="Symbol" panose="05050102010706020507" pitchFamily="18" charset="2"/>
                  </a:rPr>
                  <a:t>  </a:t>
                </a:r>
                <a:r>
                  <a:rPr lang="en-US" altLang="zh-CN" dirty="0" err="1"/>
                  <a:t>y∈B∪C</a:t>
                </a:r>
                <a:r>
                  <a:rPr lang="en-US" altLang="zh-CN" dirty="0"/>
                  <a:t>  </a:t>
                </a:r>
              </a:p>
              <a:p>
                <a:pPr marL="1080000" lvl="1" indent="0">
                  <a:buNone/>
                </a:pPr>
                <a:r>
                  <a:rPr lang="en-US" altLang="zh-CN" dirty="0"/>
                  <a:t>     </a:t>
                </a:r>
                <a:r>
                  <a:rPr lang="en-US" altLang="zh-CN" dirty="0">
                    <a:sym typeface="Symbol" panose="05050102010706020507" pitchFamily="18" charset="2"/>
                  </a:rPr>
                  <a:t></a:t>
                </a:r>
                <a:r>
                  <a:rPr lang="en-US" altLang="zh-CN" dirty="0"/>
                  <a:t> </a:t>
                </a:r>
                <a:r>
                  <a:rPr lang="en-US" altLang="zh-CN" dirty="0" err="1"/>
                  <a:t>x∈A</a:t>
                </a:r>
                <a:r>
                  <a:rPr lang="en-US" altLang="zh-CN" dirty="0">
                    <a:sym typeface="Symbol" panose="05050102010706020507" pitchFamily="18" charset="2"/>
                  </a:rPr>
                  <a:t>  </a:t>
                </a:r>
                <a:r>
                  <a:rPr lang="en-US" altLang="zh-CN" dirty="0"/>
                  <a:t>(</a:t>
                </a:r>
                <a:r>
                  <a:rPr lang="en-US" altLang="zh-CN" dirty="0" err="1"/>
                  <a:t>y∈B</a:t>
                </a:r>
                <a:r>
                  <a:rPr lang="en-US" altLang="zh-CN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∨</m:t>
                    </m:r>
                  </m:oMath>
                </a14:m>
                <a:r>
                  <a:rPr lang="en-US" altLang="zh-CN" dirty="0"/>
                  <a:t> y</a:t>
                </a:r>
                <a:r>
                  <a:rPr lang="en-US" altLang="zh-CN" dirty="0" err="1"/>
                  <a:t>∈C</a:t>
                </a:r>
                <a:r>
                  <a:rPr lang="en-US" altLang="zh-CN" dirty="0"/>
                  <a:t>)</a:t>
                </a:r>
              </a:p>
              <a:p>
                <a:pPr marL="1080000" lvl="1" indent="0">
                  <a:buNone/>
                </a:pPr>
                <a:r>
                  <a:rPr lang="en-US" altLang="zh-CN" dirty="0"/>
                  <a:t> </a:t>
                </a:r>
                <a:r>
                  <a:rPr lang="en-US" altLang="zh-CN" dirty="0">
                    <a:sym typeface="Symbol" panose="05050102010706020507" pitchFamily="18" charset="2"/>
                  </a:rPr>
                  <a:t></a:t>
                </a:r>
                <a:r>
                  <a:rPr lang="en-US" altLang="zh-CN" dirty="0"/>
                  <a:t> (</a:t>
                </a:r>
                <a:r>
                  <a:rPr lang="en-US" altLang="zh-CN" dirty="0" err="1"/>
                  <a:t>x∈A</a:t>
                </a:r>
                <a:r>
                  <a:rPr lang="en-US" altLang="zh-CN" dirty="0">
                    <a:sym typeface="Symbol" panose="05050102010706020507" pitchFamily="18" charset="2"/>
                  </a:rPr>
                  <a:t>  </a:t>
                </a:r>
                <a:r>
                  <a:rPr lang="en-US" altLang="zh-CN" dirty="0" err="1"/>
                  <a:t>y∈B</a:t>
                </a:r>
                <a:r>
                  <a:rPr lang="en-US" altLang="zh-CN" dirty="0"/>
                  <a:t>)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∨</m:t>
                    </m:r>
                  </m:oMath>
                </a14:m>
                <a:r>
                  <a:rPr lang="en-US" altLang="zh-CN" dirty="0"/>
                  <a:t> (</a:t>
                </a:r>
                <a:r>
                  <a:rPr lang="en-US" altLang="zh-CN" dirty="0" err="1"/>
                  <a:t>x∈A</a:t>
                </a:r>
                <a:r>
                  <a:rPr lang="en-US" altLang="zh-CN" dirty="0">
                    <a:sym typeface="Symbol" panose="05050102010706020507" pitchFamily="18" charset="2"/>
                  </a:rPr>
                  <a:t>  </a:t>
                </a:r>
                <a:r>
                  <a:rPr lang="en-US" altLang="zh-CN" dirty="0" err="1"/>
                  <a:t>y∈C</a:t>
                </a:r>
                <a:r>
                  <a:rPr lang="en-US" altLang="zh-CN" dirty="0"/>
                  <a:t>)     </a:t>
                </a:r>
              </a:p>
              <a:p>
                <a:pPr marL="1080000" lvl="1" indent="0">
                  <a:buNone/>
                </a:pPr>
                <a:r>
                  <a:rPr lang="en-US" altLang="zh-CN" dirty="0"/>
                  <a:t> </a:t>
                </a:r>
                <a:r>
                  <a:rPr lang="en-US" altLang="zh-CN" dirty="0">
                    <a:sym typeface="Symbol" panose="05050102010706020507" pitchFamily="18" charset="2"/>
                  </a:rPr>
                  <a:t></a:t>
                </a:r>
                <a:r>
                  <a:rPr lang="en-US" altLang="zh-CN" dirty="0"/>
                  <a:t> &lt;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&gt;∈A×B</a:t>
                </a:r>
                <a:r>
                  <a:rPr lang="en-US" altLang="zh-CN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∨ </m:t>
                    </m:r>
                  </m:oMath>
                </a14:m>
                <a:r>
                  <a:rPr lang="en-US" altLang="zh-CN" dirty="0"/>
                  <a:t>&lt;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&gt;∈A×C</a:t>
                </a:r>
              </a:p>
              <a:p>
                <a:pPr marL="1080000" lvl="1" indent="0">
                  <a:buNone/>
                </a:pPr>
                <a:r>
                  <a:rPr lang="en-US" altLang="zh-CN" dirty="0"/>
                  <a:t> </a:t>
                </a:r>
                <a:r>
                  <a:rPr lang="en-US" altLang="zh-CN" dirty="0">
                    <a:sym typeface="Symbol" panose="05050102010706020507" pitchFamily="18" charset="2"/>
                  </a:rPr>
                  <a:t></a:t>
                </a:r>
                <a:r>
                  <a:rPr lang="en-US" altLang="zh-CN" dirty="0"/>
                  <a:t> &lt;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&gt;∈(A×B)∪(A×C)</a:t>
                </a:r>
              </a:p>
              <a:p>
                <a:pPr marL="576000" lvl="1" indent="0">
                  <a:buNone/>
                </a:pPr>
                <a:r>
                  <a:rPr lang="zh-CN" altLang="en-US" dirty="0"/>
                  <a:t>所以有</a:t>
                </a:r>
                <a:r>
                  <a:rPr lang="en-US" altLang="zh-CN" dirty="0"/>
                  <a:t>A×(B∪C) = (A×B)∪(A×C).</a:t>
                </a: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5155257"/>
              </a:xfrm>
              <a:blipFill>
                <a:blip r:embed="rId2"/>
                <a:stretch>
                  <a:fillRect l="-1148" t="-1773" b="-1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二、笛卡尔积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7.1 </a:t>
            </a:r>
            <a:r>
              <a:rPr lang="zh-CN" altLang="en-US" dirty="0"/>
              <a:t>有序对和笛卡尔积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9BC0715-CE4D-4656-8BD4-77C1C9EF6B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9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857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4647426"/>
              </a:xfrm>
            </p:spPr>
            <p:txBody>
              <a:bodyPr/>
              <a:lstStyle/>
              <a:p>
                <a:r>
                  <a:rPr lang="zh-CN" altLang="en-US" dirty="0"/>
                  <a:t>设偏序集 </a:t>
                </a:r>
                <a:r>
                  <a:rPr lang="en-US" altLang="zh-CN" dirty="0"/>
                  <a:t>&lt;A, R&gt; </a:t>
                </a:r>
                <a:r>
                  <a:rPr lang="zh-CN" altLang="en-US" dirty="0"/>
                  <a:t>的哈斯图如图所示</a:t>
                </a:r>
                <a:r>
                  <a:rPr lang="en-US" altLang="zh-CN" dirty="0"/>
                  <a:t>. </a:t>
                </a:r>
              </a:p>
              <a:p>
                <a:pPr lvl="1"/>
                <a:r>
                  <a:rPr lang="en-US" altLang="zh-CN" dirty="0"/>
                  <a:t>(1) </a:t>
                </a:r>
                <a:r>
                  <a:rPr lang="zh-CN" altLang="en-US" dirty="0"/>
                  <a:t>写出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R</a:t>
                </a:r>
                <a:r>
                  <a:rPr lang="zh-CN" altLang="en-US" dirty="0"/>
                  <a:t>的集合表达式</a:t>
                </a:r>
              </a:p>
              <a:p>
                <a:pPr lvl="1"/>
                <a:r>
                  <a:rPr lang="en-US" altLang="zh-CN" dirty="0"/>
                  <a:t>(2) </a:t>
                </a:r>
                <a:r>
                  <a:rPr lang="zh-CN" altLang="en-US" dirty="0"/>
                  <a:t>求该偏序集中的极大元、极小元、最大元、最小元</a:t>
                </a:r>
                <a:r>
                  <a:rPr lang="en-US" altLang="zh-CN" dirty="0"/>
                  <a:t>. </a:t>
                </a:r>
                <a:r>
                  <a:rPr lang="zh-CN" altLang="en-US" dirty="0"/>
                  <a:t> </a:t>
                </a:r>
                <a:endParaRPr lang="en-US" altLang="zh-CN" dirty="0"/>
              </a:p>
              <a:p>
                <a:r>
                  <a:rPr lang="zh-CN" altLang="en-US" dirty="0"/>
                  <a:t>解</a:t>
                </a:r>
                <a:r>
                  <a:rPr lang="en-US" altLang="zh-CN" sz="2800" b="1" dirty="0">
                    <a:ea typeface="楷体_GB2312" panose="02010609030101010101" pitchFamily="49" charset="-122"/>
                  </a:rPr>
                  <a:t>: (1) A = {a, b, c, d, e}</a:t>
                </a:r>
              </a:p>
              <a:p>
                <a:pPr marL="900000" lvl="1" indent="0">
                  <a:buNone/>
                </a:pPr>
                <a:r>
                  <a:rPr lang="en-US" altLang="zh-CN" dirty="0"/>
                  <a:t>     R = {&lt;</a:t>
                </a:r>
                <a:r>
                  <a:rPr lang="en-US" altLang="zh-CN" dirty="0" err="1"/>
                  <a:t>d,b</a:t>
                </a:r>
                <a:r>
                  <a:rPr lang="en-US" altLang="zh-CN" dirty="0"/>
                  <a:t>&gt;, &lt;</a:t>
                </a:r>
                <a:r>
                  <a:rPr lang="en-US" altLang="zh-CN" dirty="0" err="1"/>
                  <a:t>d,a</a:t>
                </a:r>
                <a:r>
                  <a:rPr lang="en-US" altLang="zh-CN" dirty="0"/>
                  <a:t>&gt;, &lt;</a:t>
                </a:r>
                <a:r>
                  <a:rPr lang="en-US" altLang="zh-CN" dirty="0" err="1"/>
                  <a:t>d,c</a:t>
                </a:r>
                <a:r>
                  <a:rPr lang="en-US" altLang="zh-CN" dirty="0"/>
                  <a:t>&gt;, &lt;</a:t>
                </a:r>
                <a:r>
                  <a:rPr lang="en-US" altLang="zh-CN" dirty="0" err="1"/>
                  <a:t>e,c</a:t>
                </a:r>
                <a:r>
                  <a:rPr lang="en-US" altLang="zh-CN" dirty="0"/>
                  <a:t>&gt;,  </a:t>
                </a:r>
              </a:p>
              <a:p>
                <a:pPr marL="2239963" lvl="1" indent="0">
                  <a:buNone/>
                </a:pPr>
                <a:r>
                  <a:rPr lang="en-US" altLang="zh-CN" dirty="0"/>
                  <a:t>&lt;</a:t>
                </a:r>
                <a:r>
                  <a:rPr lang="en-US" altLang="zh-CN" dirty="0" err="1"/>
                  <a:t>e,a</a:t>
                </a:r>
                <a:r>
                  <a:rPr lang="en-US" altLang="zh-CN" dirty="0"/>
                  <a:t>&gt;, &lt;</a:t>
                </a:r>
                <a:r>
                  <a:rPr lang="en-US" altLang="zh-CN" dirty="0" err="1"/>
                  <a:t>b,a</a:t>
                </a:r>
                <a:r>
                  <a:rPr lang="en-US" altLang="zh-CN" dirty="0"/>
                  <a:t>&gt;, &lt;</a:t>
                </a:r>
                <a:r>
                  <a:rPr lang="en-US" altLang="zh-CN" dirty="0" err="1"/>
                  <a:t>c,a</a:t>
                </a:r>
                <a:r>
                  <a:rPr lang="en-US" altLang="zh-CN" dirty="0"/>
                  <a:t>&gt;}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altLang="zh-CN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altLang="zh-CN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𝐀</m:t>
                        </m:r>
                      </m:sub>
                    </m:sSub>
                  </m:oMath>
                </a14:m>
                <a:r>
                  <a:rPr lang="en-US" altLang="zh-CN" dirty="0">
                    <a:sym typeface="Symbol" panose="05050102010706020507" pitchFamily="18" charset="2"/>
                  </a:rPr>
                  <a:t> .</a:t>
                </a:r>
              </a:p>
              <a:p>
                <a:pPr marL="900000" lvl="1" indent="0">
                  <a:buNone/>
                </a:pPr>
                <a:r>
                  <a:rPr lang="en-US" altLang="zh-CN" dirty="0">
                    <a:sym typeface="Symbol" panose="05050102010706020507" pitchFamily="18" charset="2"/>
                  </a:rPr>
                  <a:t>(2) </a:t>
                </a:r>
                <a:r>
                  <a:rPr lang="zh-CN" altLang="en-US" dirty="0">
                    <a:sym typeface="Symbol" panose="05050102010706020507" pitchFamily="18" charset="2"/>
                  </a:rPr>
                  <a:t>极大元和最大元是</a:t>
                </a:r>
                <a:r>
                  <a:rPr lang="en-US" altLang="zh-CN" dirty="0">
                    <a:sym typeface="Symbol" panose="05050102010706020507" pitchFamily="18" charset="2"/>
                  </a:rPr>
                  <a:t>a ; </a:t>
                </a:r>
              </a:p>
              <a:p>
                <a:pPr marL="1476000" lvl="1" indent="0">
                  <a:buNone/>
                </a:pPr>
                <a:r>
                  <a:rPr lang="zh-CN" altLang="en-US" dirty="0">
                    <a:sym typeface="Symbol" panose="05050102010706020507" pitchFamily="18" charset="2"/>
                  </a:rPr>
                  <a:t>极小元是</a:t>
                </a:r>
                <a:r>
                  <a:rPr lang="en-US" altLang="zh-CN" dirty="0">
                    <a:sym typeface="Symbol" panose="05050102010706020507" pitchFamily="18" charset="2"/>
                  </a:rPr>
                  <a:t>d, e </a:t>
                </a:r>
                <a:r>
                  <a:rPr lang="zh-CN" altLang="en-US" dirty="0">
                    <a:sym typeface="Symbol" panose="05050102010706020507" pitchFamily="18" charset="2"/>
                  </a:rPr>
                  <a:t>；</a:t>
                </a:r>
              </a:p>
              <a:p>
                <a:pPr marL="1476000" lvl="1" indent="0">
                  <a:buNone/>
                </a:pPr>
                <a:r>
                  <a:rPr lang="zh-CN" altLang="en-US" dirty="0">
                    <a:sym typeface="Symbol" panose="05050102010706020507" pitchFamily="18" charset="2"/>
                  </a:rPr>
                  <a:t>没有最小元 </a:t>
                </a:r>
                <a:r>
                  <a:rPr lang="en-US" altLang="zh-CN" dirty="0">
                    <a:sym typeface="Symbol" panose="05050102010706020507" pitchFamily="18" charset="2"/>
                  </a:rPr>
                  <a:t>.   </a:t>
                </a:r>
                <a:endParaRPr lang="en-US" altLang="zh-CN" dirty="0"/>
              </a:p>
            </p:txBody>
          </p:sp>
        </mc:Choice>
        <mc:Fallback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4647426"/>
              </a:xfrm>
              <a:blipFill>
                <a:blip r:embed="rId2"/>
                <a:stretch>
                  <a:fillRect l="-1148" t="-1966" b="-2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4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7</a:t>
            </a:r>
            <a:r>
              <a:rPr lang="zh-CN" altLang="en-US" dirty="0"/>
              <a:t>讲</a:t>
            </a:r>
            <a:r>
              <a:rPr lang="en-US" altLang="zh-CN" dirty="0"/>
              <a:t> </a:t>
            </a:r>
            <a:r>
              <a:rPr lang="zh-CN" altLang="en-US" dirty="0"/>
              <a:t>二元关系</a:t>
            </a:r>
          </a:p>
        </p:txBody>
      </p:sp>
      <p:grpSp>
        <p:nvGrpSpPr>
          <p:cNvPr id="10" name="Group 34">
            <a:extLst>
              <a:ext uri="{FF2B5EF4-FFF2-40B4-BE49-F238E27FC236}">
                <a16:creationId xmlns:a16="http://schemas.microsoft.com/office/drawing/2014/main" id="{38D9F209-F8AE-44F1-91C0-CBDB356A0AB2}"/>
              </a:ext>
            </a:extLst>
          </p:cNvPr>
          <p:cNvGrpSpPr>
            <a:grpSpLocks/>
          </p:cNvGrpSpPr>
          <p:nvPr/>
        </p:nvGrpSpPr>
        <p:grpSpPr bwMode="auto">
          <a:xfrm>
            <a:off x="7753221" y="2543306"/>
            <a:ext cx="3600450" cy="2951163"/>
            <a:chOff x="3016" y="1616"/>
            <a:chExt cx="2268" cy="1859"/>
          </a:xfrm>
        </p:grpSpPr>
        <p:sp>
          <p:nvSpPr>
            <p:cNvPr id="11" name="Line 22">
              <a:extLst>
                <a:ext uri="{FF2B5EF4-FFF2-40B4-BE49-F238E27FC236}">
                  <a16:creationId xmlns:a16="http://schemas.microsoft.com/office/drawing/2014/main" id="{045C5DE8-FFF3-4C53-9B97-1A3FF8639F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3" y="2024"/>
              <a:ext cx="1180" cy="108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2" name="Group 33">
              <a:extLst>
                <a:ext uri="{FF2B5EF4-FFF2-40B4-BE49-F238E27FC236}">
                  <a16:creationId xmlns:a16="http://schemas.microsoft.com/office/drawing/2014/main" id="{FF6B0191-B953-45B7-9F27-0CA1D1D4BC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16" y="1616"/>
              <a:ext cx="2268" cy="1859"/>
              <a:chOff x="3016" y="1616"/>
              <a:chExt cx="2268" cy="1859"/>
            </a:xfrm>
          </p:grpSpPr>
          <p:grpSp>
            <p:nvGrpSpPr>
              <p:cNvPr id="14" name="Group 26">
                <a:extLst>
                  <a:ext uri="{FF2B5EF4-FFF2-40B4-BE49-F238E27FC236}">
                    <a16:creationId xmlns:a16="http://schemas.microsoft.com/office/drawing/2014/main" id="{D3B29F6B-5509-43B4-832F-C1995443DE2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88" y="1933"/>
                <a:ext cx="1860" cy="1225"/>
                <a:chOff x="3288" y="1933"/>
                <a:chExt cx="1860" cy="1225"/>
              </a:xfrm>
            </p:grpSpPr>
            <p:sp>
              <p:nvSpPr>
                <p:cNvPr id="20" name="Oval 17">
                  <a:extLst>
                    <a:ext uri="{FF2B5EF4-FFF2-40B4-BE49-F238E27FC236}">
                      <a16:creationId xmlns:a16="http://schemas.microsoft.com/office/drawing/2014/main" id="{0A014CFB-29B4-40B2-84B9-7CA2EB188F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3" y="1933"/>
                  <a:ext cx="136" cy="136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0B0D1D0-7441-41BC-ADB2-674AF9AEBC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12" y="3022"/>
                  <a:ext cx="136" cy="136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74FA95A1-1CE4-468A-9D19-F9C2503EF2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22" y="2478"/>
                  <a:ext cx="136" cy="136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3" name="Line 23">
                  <a:extLst>
                    <a:ext uri="{FF2B5EF4-FFF2-40B4-BE49-F238E27FC236}">
                      <a16:creationId xmlns:a16="http://schemas.microsoft.com/office/drawing/2014/main" id="{31EB4CFE-BC5A-4E31-A113-316468E2F2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425" y="2024"/>
                  <a:ext cx="408" cy="40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" name="Line 24">
                  <a:extLst>
                    <a:ext uri="{FF2B5EF4-FFF2-40B4-BE49-F238E27FC236}">
                      <a16:creationId xmlns:a16="http://schemas.microsoft.com/office/drawing/2014/main" id="{7B6BB575-2155-430B-A71F-9E5AC7EFEB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4" y="2523"/>
                  <a:ext cx="544" cy="5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" name="Line 25">
                  <a:extLst>
                    <a:ext uri="{FF2B5EF4-FFF2-40B4-BE49-F238E27FC236}">
                      <a16:creationId xmlns:a16="http://schemas.microsoft.com/office/drawing/2014/main" id="{1CC86A03-CDF3-41F0-9FBF-F1C42F9044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923" y="2568"/>
                  <a:ext cx="499" cy="499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6" name="Oval 18">
                  <a:extLst>
                    <a:ext uri="{FF2B5EF4-FFF2-40B4-BE49-F238E27FC236}">
                      <a16:creationId xmlns:a16="http://schemas.microsoft.com/office/drawing/2014/main" id="{F7F811C4-AAF8-487A-B93B-107B0C99DB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88" y="2432"/>
                  <a:ext cx="136" cy="136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5" name="Text Box 28">
                <a:extLst>
                  <a:ext uri="{FF2B5EF4-FFF2-40B4-BE49-F238E27FC236}">
                    <a16:creationId xmlns:a16="http://schemas.microsoft.com/office/drawing/2014/main" id="{D7D3254E-C6F1-44D5-AA8D-642BB3F375C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87" y="1616"/>
                <a:ext cx="22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 i="1">
                    <a:latin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16" name="Text Box 29">
                <a:extLst>
                  <a:ext uri="{FF2B5EF4-FFF2-40B4-BE49-F238E27FC236}">
                    <a16:creationId xmlns:a16="http://schemas.microsoft.com/office/drawing/2014/main" id="{A2256124-8BB8-45DB-B2ED-81AB7AC668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16" y="2332"/>
                <a:ext cx="227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800" b="1" i="1">
                    <a:latin typeface="Times New Roman" panose="02020603050405020304" pitchFamily="18" charset="0"/>
                  </a:rPr>
                  <a:t>b</a:t>
                </a:r>
              </a:p>
            </p:txBody>
          </p:sp>
          <p:sp>
            <p:nvSpPr>
              <p:cNvPr id="17" name="Text Box 30">
                <a:extLst>
                  <a:ext uri="{FF2B5EF4-FFF2-40B4-BE49-F238E27FC236}">
                    <a16:creationId xmlns:a16="http://schemas.microsoft.com/office/drawing/2014/main" id="{892FA931-4122-4EF0-AAD5-3B38D525CEC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58" y="2332"/>
                <a:ext cx="215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 i="1">
                    <a:latin typeface="Times New Roman" panose="02020603050405020304" pitchFamily="18" charset="0"/>
                  </a:rPr>
                  <a:t>c</a:t>
                </a:r>
              </a:p>
            </p:txBody>
          </p:sp>
          <p:sp>
            <p:nvSpPr>
              <p:cNvPr id="18" name="Text Box 31">
                <a:extLst>
                  <a:ext uri="{FF2B5EF4-FFF2-40B4-BE49-F238E27FC236}">
                    <a16:creationId xmlns:a16="http://schemas.microsoft.com/office/drawing/2014/main" id="{86E753DC-0025-439D-BA55-F9ED199B99A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87" y="3148"/>
                <a:ext cx="273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800" b="1" i="1">
                    <a:latin typeface="Times New Roman" panose="02020603050405020304" pitchFamily="18" charset="0"/>
                  </a:rPr>
                  <a:t>d</a:t>
                </a:r>
              </a:p>
            </p:txBody>
          </p:sp>
          <p:sp>
            <p:nvSpPr>
              <p:cNvPr id="19" name="Text Box 32">
                <a:extLst>
                  <a:ext uri="{FF2B5EF4-FFF2-40B4-BE49-F238E27FC236}">
                    <a16:creationId xmlns:a16="http://schemas.microsoft.com/office/drawing/2014/main" id="{56EA4307-EAA6-4EF8-9FBD-BC59A67573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69" y="3067"/>
                <a:ext cx="215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 i="1">
                    <a:latin typeface="Times New Roman" panose="02020603050405020304" pitchFamily="18" charset="0"/>
                  </a:rPr>
                  <a:t>e</a:t>
                </a:r>
              </a:p>
            </p:txBody>
          </p:sp>
        </p:grpSp>
        <p:sp>
          <p:nvSpPr>
            <p:cNvPr id="13" name="Oval 19">
              <a:extLst>
                <a:ext uri="{FF2B5EF4-FFF2-40B4-BE49-F238E27FC236}">
                  <a16:creationId xmlns:a16="http://schemas.microsoft.com/office/drawing/2014/main" id="{41C4ABB3-6083-44AE-B32F-6A2B5449E6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3" y="3022"/>
              <a:ext cx="136" cy="1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DE75D024-C0CB-4FF8-829F-D5875ABAFA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90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122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516000" y="1008000"/>
            <a:ext cx="11160000" cy="5370701"/>
          </a:xfrm>
        </p:spPr>
        <p:txBody>
          <a:bodyPr/>
          <a:lstStyle/>
          <a:p>
            <a:r>
              <a:rPr lang="zh-CN" altLang="en-US" dirty="0"/>
              <a:t>设</a:t>
            </a:r>
            <a:r>
              <a:rPr lang="en-US" altLang="zh-CN" dirty="0"/>
              <a:t>R</a:t>
            </a:r>
            <a:r>
              <a:rPr lang="zh-CN" altLang="en-US" dirty="0"/>
              <a:t>是</a:t>
            </a:r>
            <a:r>
              <a:rPr lang="en-US" altLang="zh-CN" dirty="0"/>
              <a:t>A</a:t>
            </a:r>
            <a:r>
              <a:rPr lang="zh-CN" altLang="en-US" dirty="0"/>
              <a:t>上的二元关系</a:t>
            </a:r>
            <a:r>
              <a:rPr lang="en-US" altLang="zh-CN" dirty="0"/>
              <a:t>, </a:t>
            </a:r>
            <a:r>
              <a:rPr lang="zh-CN" altLang="en-US" dirty="0"/>
              <a:t>设</a:t>
            </a:r>
          </a:p>
          <a:p>
            <a:pPr marL="216000" lvl="1" indent="0" algn="ctr">
              <a:buNone/>
            </a:pPr>
            <a:r>
              <a:rPr lang="zh-CN" altLang="en-US" dirty="0"/>
              <a:t>               </a:t>
            </a:r>
            <a:r>
              <a:rPr lang="en-US" altLang="zh-CN" dirty="0"/>
              <a:t>S = {&lt;</a:t>
            </a:r>
            <a:r>
              <a:rPr lang="en-US" altLang="zh-CN" dirty="0" err="1"/>
              <a:t>a,b</a:t>
            </a:r>
            <a:r>
              <a:rPr lang="en-US" altLang="zh-CN" dirty="0"/>
              <a:t>&gt;|</a:t>
            </a:r>
            <a:r>
              <a:rPr lang="en-US" altLang="zh-CN" dirty="0">
                <a:sym typeface="Symbol" panose="05050102010706020507" pitchFamily="18" charset="2"/>
              </a:rPr>
              <a:t></a:t>
            </a:r>
            <a:r>
              <a:rPr lang="en-US" altLang="zh-CN" dirty="0"/>
              <a:t>c(&lt;</a:t>
            </a:r>
            <a:r>
              <a:rPr lang="en-US" altLang="zh-CN" dirty="0" err="1"/>
              <a:t>a,c</a:t>
            </a:r>
            <a:r>
              <a:rPr lang="en-US" altLang="zh-CN" dirty="0"/>
              <a:t>&gt;</a:t>
            </a:r>
            <a:r>
              <a:rPr lang="en-US" altLang="zh-CN" dirty="0">
                <a:sym typeface="Symbol" panose="05050102010706020507" pitchFamily="18" charset="2"/>
              </a:rPr>
              <a:t></a:t>
            </a:r>
            <a:r>
              <a:rPr lang="en-US" altLang="zh-CN" dirty="0"/>
              <a:t>R</a:t>
            </a:r>
            <a:r>
              <a:rPr lang="en-US" altLang="zh-CN" dirty="0">
                <a:sym typeface="Symbol" panose="05050102010706020507" pitchFamily="18" charset="2"/>
              </a:rPr>
              <a:t></a:t>
            </a:r>
            <a:r>
              <a:rPr lang="en-US" altLang="zh-CN" dirty="0"/>
              <a:t>&lt;</a:t>
            </a:r>
            <a:r>
              <a:rPr lang="en-US" altLang="zh-CN" dirty="0" err="1"/>
              <a:t>c,b</a:t>
            </a:r>
            <a:r>
              <a:rPr lang="en-US" altLang="zh-CN" dirty="0"/>
              <a:t>&gt;</a:t>
            </a:r>
            <a:r>
              <a:rPr lang="en-US" altLang="zh-CN" dirty="0">
                <a:sym typeface="Symbol" panose="05050102010706020507" pitchFamily="18" charset="2"/>
              </a:rPr>
              <a:t></a:t>
            </a:r>
            <a:r>
              <a:rPr lang="en-US" altLang="zh-CN" dirty="0"/>
              <a:t>R)}.</a:t>
            </a:r>
          </a:p>
          <a:p>
            <a:pPr marL="216000" lvl="1" indent="0">
              <a:buNone/>
            </a:pPr>
            <a:r>
              <a:rPr lang="zh-CN" altLang="en-US" dirty="0"/>
              <a:t>证明如果</a:t>
            </a:r>
            <a:r>
              <a:rPr lang="en-US" altLang="zh-CN" dirty="0"/>
              <a:t>R</a:t>
            </a:r>
            <a:r>
              <a:rPr lang="zh-CN" altLang="en-US" dirty="0"/>
              <a:t>是等价关系</a:t>
            </a:r>
            <a:r>
              <a:rPr lang="en-US" altLang="zh-CN" dirty="0"/>
              <a:t>, </a:t>
            </a:r>
            <a:r>
              <a:rPr lang="zh-CN" altLang="en-US" dirty="0"/>
              <a:t>则</a:t>
            </a:r>
            <a:r>
              <a:rPr lang="en-US" altLang="zh-CN" dirty="0"/>
              <a:t>S</a:t>
            </a:r>
            <a:r>
              <a:rPr lang="zh-CN" altLang="en-US" dirty="0"/>
              <a:t>也是等价关系</a:t>
            </a:r>
            <a:r>
              <a:rPr lang="en-US" altLang="zh-CN" dirty="0"/>
              <a:t>. 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zh-CN" altLang="en-US" dirty="0"/>
              <a:t>证明</a:t>
            </a:r>
            <a:r>
              <a:rPr lang="en-US" altLang="zh-CN" dirty="0"/>
              <a:t>:</a:t>
            </a:r>
            <a:r>
              <a:rPr lang="zh-CN" altLang="en-US" dirty="0"/>
              <a:t>  </a:t>
            </a:r>
            <a:r>
              <a:rPr lang="en-US" altLang="zh-CN" sz="2600" b="1" dirty="0">
                <a:ea typeface="楷体_GB2312" panose="02010609030101010101" pitchFamily="49" charset="-122"/>
              </a:rPr>
              <a:t>R</a:t>
            </a:r>
            <a:r>
              <a:rPr lang="zh-CN" altLang="en-US" sz="2600" b="1" dirty="0">
                <a:ea typeface="楷体_GB2312" panose="02010609030101010101" pitchFamily="49" charset="-122"/>
              </a:rPr>
              <a:t>是</a:t>
            </a:r>
            <a:r>
              <a:rPr lang="en-US" altLang="zh-CN" sz="2600" b="1" dirty="0">
                <a:ea typeface="楷体_GB2312" panose="02010609030101010101" pitchFamily="49" charset="-122"/>
              </a:rPr>
              <a:t>A</a:t>
            </a:r>
            <a:r>
              <a:rPr lang="zh-CN" altLang="en-US" sz="2600" b="1" dirty="0">
                <a:ea typeface="楷体_GB2312" panose="02010609030101010101" pitchFamily="49" charset="-122"/>
              </a:rPr>
              <a:t>上的等价关系</a:t>
            </a:r>
            <a:r>
              <a:rPr lang="en-US" altLang="zh-CN" sz="2600" b="1" dirty="0">
                <a:ea typeface="楷体_GB2312" panose="02010609030101010101" pitchFamily="49" charset="-122"/>
              </a:rPr>
              <a:t>.  </a:t>
            </a:r>
          </a:p>
          <a:p>
            <a:pPr marL="576000" lvl="1" indent="0">
              <a:buNone/>
            </a:pPr>
            <a:r>
              <a:rPr lang="en-US" altLang="zh-CN" sz="2600" dirty="0"/>
              <a:t>(1) </a:t>
            </a:r>
            <a:r>
              <a:rPr lang="zh-CN" altLang="en-US" sz="2600" dirty="0"/>
              <a:t>证自反性</a:t>
            </a:r>
            <a:r>
              <a:rPr lang="en-US" altLang="zh-CN" sz="2600" dirty="0"/>
              <a:t>.</a:t>
            </a:r>
            <a:r>
              <a:rPr lang="zh-CN" altLang="en-US" sz="2600" dirty="0"/>
              <a:t>   任取</a:t>
            </a:r>
            <a:r>
              <a:rPr lang="en-US" altLang="zh-CN" sz="2600" dirty="0" err="1"/>
              <a:t>x</a:t>
            </a:r>
            <a:r>
              <a:rPr lang="en-US" altLang="zh-CN" sz="2600" dirty="0" err="1">
                <a:sym typeface="Symbol" panose="05050102010706020507" pitchFamily="18" charset="2"/>
              </a:rPr>
              <a:t></a:t>
            </a:r>
            <a:r>
              <a:rPr lang="en-US" altLang="zh-CN" sz="2600" dirty="0" err="1"/>
              <a:t>A</a:t>
            </a:r>
            <a:r>
              <a:rPr lang="en-US" altLang="zh-CN" sz="2600" dirty="0"/>
              <a:t>, </a:t>
            </a:r>
            <a:r>
              <a:rPr lang="zh-CN" altLang="en-US" sz="2600" dirty="0"/>
              <a:t>那么</a:t>
            </a:r>
            <a:endParaRPr lang="en-US" altLang="zh-CN" sz="2600" dirty="0"/>
          </a:p>
          <a:p>
            <a:pPr marL="1152000" lvl="1" indent="0">
              <a:buNone/>
            </a:pPr>
            <a:r>
              <a:rPr lang="en-US" altLang="zh-CN" sz="2600" dirty="0" err="1"/>
              <a:t>x</a:t>
            </a:r>
            <a:r>
              <a:rPr lang="en-US" altLang="zh-CN" sz="2600" dirty="0" err="1">
                <a:sym typeface="Symbol" panose="05050102010706020507" pitchFamily="18" charset="2"/>
              </a:rPr>
              <a:t></a:t>
            </a:r>
            <a:r>
              <a:rPr lang="en-US" altLang="zh-CN" sz="2600" dirty="0" err="1"/>
              <a:t>A</a:t>
            </a:r>
            <a:r>
              <a:rPr lang="en-US" altLang="zh-CN" sz="2600" dirty="0">
                <a:sym typeface="Symbol" panose="05050102010706020507" pitchFamily="18" charset="2"/>
              </a:rPr>
              <a:t> </a:t>
            </a:r>
            <a:r>
              <a:rPr lang="en-US" altLang="zh-CN" sz="2600" dirty="0"/>
              <a:t> &lt;</a:t>
            </a:r>
            <a:r>
              <a:rPr lang="en-US" altLang="zh-CN" sz="2600" dirty="0" err="1">
                <a:sym typeface="Symbol" panose="05050102010706020507" pitchFamily="18" charset="2"/>
              </a:rPr>
              <a:t>x,x</a:t>
            </a:r>
            <a:r>
              <a:rPr lang="en-US" altLang="zh-CN" sz="2600" dirty="0">
                <a:sym typeface="Symbol" panose="05050102010706020507" pitchFamily="18" charset="2"/>
              </a:rPr>
              <a:t>&gt;</a:t>
            </a:r>
            <a:r>
              <a:rPr lang="en-US" altLang="zh-CN" sz="2600" dirty="0"/>
              <a:t>R</a:t>
            </a:r>
            <a:r>
              <a:rPr lang="en-US" altLang="zh-CN" sz="2600" dirty="0">
                <a:sym typeface="Symbol" panose="05050102010706020507" pitchFamily="18" charset="2"/>
              </a:rPr>
              <a:t> </a:t>
            </a:r>
            <a:r>
              <a:rPr lang="en-US" altLang="zh-CN" sz="2600" dirty="0"/>
              <a:t> </a:t>
            </a:r>
            <a:r>
              <a:rPr lang="en-US" altLang="zh-CN" sz="2600" dirty="0">
                <a:sym typeface="Symbol" panose="05050102010706020507" pitchFamily="18" charset="2"/>
              </a:rPr>
              <a:t></a:t>
            </a:r>
            <a:r>
              <a:rPr lang="en-US" altLang="zh-CN" sz="2600" dirty="0"/>
              <a:t>x</a:t>
            </a:r>
            <a:r>
              <a:rPr lang="en-US" altLang="zh-CN" sz="2600" dirty="0">
                <a:sym typeface="Symbol" panose="05050102010706020507" pitchFamily="18" charset="2"/>
              </a:rPr>
              <a:t> (&lt;</a:t>
            </a:r>
            <a:r>
              <a:rPr lang="en-US" altLang="zh-CN" sz="2600" dirty="0" err="1">
                <a:sym typeface="Symbol" panose="05050102010706020507" pitchFamily="18" charset="2"/>
              </a:rPr>
              <a:t>x,x</a:t>
            </a:r>
            <a:r>
              <a:rPr lang="en-US" altLang="zh-CN" sz="2600" dirty="0">
                <a:sym typeface="Symbol" panose="05050102010706020507" pitchFamily="18" charset="2"/>
              </a:rPr>
              <a:t>&gt;</a:t>
            </a:r>
            <a:r>
              <a:rPr lang="en-US" altLang="zh-CN" sz="2600" dirty="0"/>
              <a:t>R</a:t>
            </a:r>
            <a:r>
              <a:rPr lang="en-US" altLang="zh-CN" sz="2600" dirty="0">
                <a:sym typeface="Symbol" panose="05050102010706020507" pitchFamily="18" charset="2"/>
              </a:rPr>
              <a:t></a:t>
            </a:r>
            <a:r>
              <a:rPr lang="en-US" altLang="zh-CN" sz="2600" dirty="0"/>
              <a:t>&lt;</a:t>
            </a:r>
            <a:r>
              <a:rPr lang="en-US" altLang="zh-CN" sz="2600" dirty="0" err="1">
                <a:sym typeface="Symbol" panose="05050102010706020507" pitchFamily="18" charset="2"/>
              </a:rPr>
              <a:t>x,x</a:t>
            </a:r>
            <a:r>
              <a:rPr lang="en-US" altLang="zh-CN" sz="2600" dirty="0">
                <a:sym typeface="Symbol" panose="05050102010706020507" pitchFamily="18" charset="2"/>
              </a:rPr>
              <a:t>&gt;</a:t>
            </a:r>
            <a:r>
              <a:rPr lang="en-US" altLang="zh-CN" sz="2600" dirty="0"/>
              <a:t>R</a:t>
            </a:r>
            <a:r>
              <a:rPr lang="en-US" altLang="zh-CN" sz="2600" dirty="0">
                <a:sym typeface="Symbol" panose="05050102010706020507" pitchFamily="18" charset="2"/>
              </a:rPr>
              <a:t>) </a:t>
            </a:r>
            <a:r>
              <a:rPr lang="en-US" altLang="zh-CN" sz="2600" dirty="0"/>
              <a:t> &lt;</a:t>
            </a:r>
            <a:r>
              <a:rPr lang="en-US" altLang="zh-CN" sz="2600" dirty="0" err="1">
                <a:sym typeface="Symbol" panose="05050102010706020507" pitchFamily="18" charset="2"/>
              </a:rPr>
              <a:t>x,x</a:t>
            </a:r>
            <a:r>
              <a:rPr lang="en-US" altLang="zh-CN" sz="2600" dirty="0">
                <a:sym typeface="Symbol" panose="05050102010706020507" pitchFamily="18" charset="2"/>
              </a:rPr>
              <a:t>&gt;</a:t>
            </a:r>
            <a:r>
              <a:rPr lang="en-US" altLang="zh-CN" sz="2600" dirty="0"/>
              <a:t>S .</a:t>
            </a:r>
            <a:endParaRPr lang="en-US" altLang="zh-CN" sz="2600" dirty="0">
              <a:sym typeface="Symbol" panose="05050102010706020507" pitchFamily="18" charset="2"/>
            </a:endParaRPr>
          </a:p>
          <a:p>
            <a:pPr marL="1163638" lvl="1" indent="-588963" algn="l">
              <a:buNone/>
            </a:pPr>
            <a:r>
              <a:rPr lang="en-US" altLang="zh-CN" sz="2600" dirty="0">
                <a:sym typeface="Symbol" panose="05050102010706020507" pitchFamily="18" charset="2"/>
              </a:rPr>
              <a:t>(2) </a:t>
            </a:r>
            <a:r>
              <a:rPr lang="zh-CN" altLang="en-US" sz="2600" dirty="0">
                <a:sym typeface="Symbol" panose="05050102010706020507" pitchFamily="18" charset="2"/>
              </a:rPr>
              <a:t>证对称性</a:t>
            </a:r>
            <a:r>
              <a:rPr lang="en-US" altLang="zh-CN" sz="2600" dirty="0">
                <a:sym typeface="Symbol" panose="05050102010706020507" pitchFamily="18" charset="2"/>
              </a:rPr>
              <a:t>.</a:t>
            </a:r>
            <a:r>
              <a:rPr lang="zh-CN" altLang="en-US" sz="2600" dirty="0">
                <a:sym typeface="Symbol" panose="05050102010706020507" pitchFamily="18" charset="2"/>
              </a:rPr>
              <a:t> 任取</a:t>
            </a:r>
            <a:r>
              <a:rPr lang="en-US" altLang="zh-CN" sz="2600" dirty="0">
                <a:sym typeface="Symbol" panose="05050102010706020507" pitchFamily="18" charset="2"/>
              </a:rPr>
              <a:t>&lt;</a:t>
            </a:r>
            <a:r>
              <a:rPr lang="en-US" altLang="zh-CN" sz="2600" dirty="0" err="1">
                <a:sym typeface="Symbol" panose="05050102010706020507" pitchFamily="18" charset="2"/>
              </a:rPr>
              <a:t>x,y</a:t>
            </a:r>
            <a:r>
              <a:rPr lang="en-US" altLang="zh-CN" sz="2600" dirty="0">
                <a:sym typeface="Symbol" panose="05050102010706020507" pitchFamily="18" charset="2"/>
              </a:rPr>
              <a:t>&gt;</a:t>
            </a:r>
            <a:r>
              <a:rPr lang="en-US" altLang="zh-CN" sz="2600" dirty="0"/>
              <a:t>S</a:t>
            </a:r>
            <a:r>
              <a:rPr lang="en-US" altLang="zh-CN" sz="2600" dirty="0">
                <a:sym typeface="Symbol" panose="05050102010706020507" pitchFamily="18" charset="2"/>
              </a:rPr>
              <a:t>, </a:t>
            </a:r>
            <a:r>
              <a:rPr lang="zh-CN" altLang="en-US" sz="2600" dirty="0">
                <a:sym typeface="Symbol" panose="05050102010706020507" pitchFamily="18" charset="2"/>
              </a:rPr>
              <a:t>那么  </a:t>
            </a:r>
            <a:r>
              <a:rPr lang="en-US" altLang="zh-CN" sz="2600" dirty="0">
                <a:sym typeface="Symbol" panose="05050102010706020507" pitchFamily="18" charset="2"/>
              </a:rPr>
              <a:t>&lt;</a:t>
            </a:r>
            <a:r>
              <a:rPr lang="en-US" altLang="zh-CN" sz="2600" dirty="0" err="1">
                <a:sym typeface="Symbol" panose="05050102010706020507" pitchFamily="18" charset="2"/>
              </a:rPr>
              <a:t>x,y</a:t>
            </a:r>
            <a:r>
              <a:rPr lang="en-US" altLang="zh-CN" sz="2600" dirty="0">
                <a:sym typeface="Symbol" panose="05050102010706020507" pitchFamily="18" charset="2"/>
              </a:rPr>
              <a:t>&gt;</a:t>
            </a:r>
            <a:r>
              <a:rPr lang="en-US" altLang="zh-CN" sz="2600" dirty="0"/>
              <a:t>S </a:t>
            </a:r>
            <a:r>
              <a:rPr lang="en-US" altLang="zh-CN" sz="2600" dirty="0">
                <a:sym typeface="Symbol" panose="05050102010706020507" pitchFamily="18" charset="2"/>
              </a:rPr>
              <a:t> </a:t>
            </a:r>
            <a:r>
              <a:rPr lang="en-US" altLang="zh-CN" sz="2600" dirty="0"/>
              <a:t>c</a:t>
            </a:r>
            <a:r>
              <a:rPr lang="en-US" altLang="zh-CN" sz="2600" dirty="0">
                <a:sym typeface="Symbol" panose="05050102010706020507" pitchFamily="18" charset="2"/>
              </a:rPr>
              <a:t>(&lt;</a:t>
            </a:r>
            <a:r>
              <a:rPr lang="en-US" altLang="zh-CN" sz="2600" dirty="0" err="1">
                <a:sym typeface="Symbol" panose="05050102010706020507" pitchFamily="18" charset="2"/>
              </a:rPr>
              <a:t>x,c</a:t>
            </a:r>
            <a:r>
              <a:rPr lang="en-US" altLang="zh-CN" sz="2600" dirty="0">
                <a:sym typeface="Symbol" panose="05050102010706020507" pitchFamily="18" charset="2"/>
              </a:rPr>
              <a:t>&gt;</a:t>
            </a:r>
            <a:r>
              <a:rPr lang="en-US" altLang="zh-CN" sz="2600" dirty="0"/>
              <a:t>R </a:t>
            </a:r>
            <a:r>
              <a:rPr lang="en-US" altLang="zh-CN" sz="2600" dirty="0">
                <a:sym typeface="Symbol" panose="05050102010706020507" pitchFamily="18" charset="2"/>
              </a:rPr>
              <a:t> </a:t>
            </a:r>
            <a:r>
              <a:rPr lang="en-US" altLang="zh-CN" sz="2600" dirty="0"/>
              <a:t>&lt;</a:t>
            </a:r>
            <a:r>
              <a:rPr lang="en-US" altLang="zh-CN" sz="2600" dirty="0" err="1">
                <a:sym typeface="Symbol" panose="05050102010706020507" pitchFamily="18" charset="2"/>
              </a:rPr>
              <a:t>c,y</a:t>
            </a:r>
            <a:r>
              <a:rPr lang="en-US" altLang="zh-CN" sz="2600" dirty="0">
                <a:sym typeface="Symbol" panose="05050102010706020507" pitchFamily="18" charset="2"/>
              </a:rPr>
              <a:t>&gt;</a:t>
            </a:r>
            <a:r>
              <a:rPr lang="en-US" altLang="zh-CN" sz="2600" dirty="0"/>
              <a:t>R</a:t>
            </a:r>
            <a:r>
              <a:rPr lang="en-US" altLang="zh-CN" sz="2600" dirty="0">
                <a:sym typeface="Symbol" panose="05050102010706020507" pitchFamily="18" charset="2"/>
              </a:rPr>
              <a:t>)  </a:t>
            </a:r>
            <a:r>
              <a:rPr lang="en-US" altLang="zh-CN" sz="2600" dirty="0"/>
              <a:t> </a:t>
            </a:r>
            <a:r>
              <a:rPr lang="en-US" altLang="zh-CN" sz="2600" dirty="0">
                <a:sym typeface="Symbol" panose="05050102010706020507" pitchFamily="18" charset="2"/>
              </a:rPr>
              <a:t></a:t>
            </a:r>
            <a:r>
              <a:rPr lang="en-US" altLang="zh-CN" sz="2600" dirty="0"/>
              <a:t>c</a:t>
            </a:r>
            <a:r>
              <a:rPr lang="en-US" altLang="zh-CN" sz="2600" dirty="0">
                <a:sym typeface="Symbol" panose="05050102010706020507" pitchFamily="18" charset="2"/>
              </a:rPr>
              <a:t>(&lt;</a:t>
            </a:r>
            <a:r>
              <a:rPr lang="en-US" altLang="zh-CN" sz="2600" dirty="0" err="1">
                <a:sym typeface="Symbol" panose="05050102010706020507" pitchFamily="18" charset="2"/>
              </a:rPr>
              <a:t>c,x</a:t>
            </a:r>
            <a:r>
              <a:rPr lang="en-US" altLang="zh-CN" sz="2600" dirty="0">
                <a:sym typeface="Symbol" panose="05050102010706020507" pitchFamily="18" charset="2"/>
              </a:rPr>
              <a:t>&gt;</a:t>
            </a:r>
            <a:r>
              <a:rPr lang="en-US" altLang="zh-CN" sz="2600" dirty="0"/>
              <a:t>R</a:t>
            </a:r>
            <a:r>
              <a:rPr lang="en-US" altLang="zh-CN" sz="2600" dirty="0">
                <a:sym typeface="Symbol" panose="05050102010706020507" pitchFamily="18" charset="2"/>
              </a:rPr>
              <a:t></a:t>
            </a:r>
            <a:r>
              <a:rPr lang="en-US" altLang="zh-CN" sz="2600" dirty="0"/>
              <a:t>&lt;</a:t>
            </a:r>
            <a:r>
              <a:rPr lang="en-US" altLang="zh-CN" sz="2600" dirty="0" err="1">
                <a:sym typeface="Symbol" panose="05050102010706020507" pitchFamily="18" charset="2"/>
              </a:rPr>
              <a:t>y,c</a:t>
            </a:r>
            <a:r>
              <a:rPr lang="en-US" altLang="zh-CN" sz="2600" dirty="0">
                <a:sym typeface="Symbol" panose="05050102010706020507" pitchFamily="18" charset="2"/>
              </a:rPr>
              <a:t>&gt;</a:t>
            </a:r>
            <a:r>
              <a:rPr lang="en-US" altLang="zh-CN" sz="2600" dirty="0"/>
              <a:t>R</a:t>
            </a:r>
            <a:r>
              <a:rPr lang="en-US" altLang="zh-CN" sz="2600" dirty="0">
                <a:sym typeface="Symbol" panose="05050102010706020507" pitchFamily="18" charset="2"/>
              </a:rPr>
              <a:t>) </a:t>
            </a:r>
            <a:r>
              <a:rPr lang="en-US" altLang="zh-CN" sz="2600" dirty="0"/>
              <a:t>&lt;</a:t>
            </a:r>
            <a:r>
              <a:rPr lang="en-US" altLang="zh-CN" sz="2600" dirty="0" err="1">
                <a:sym typeface="Symbol" panose="05050102010706020507" pitchFamily="18" charset="2"/>
              </a:rPr>
              <a:t>y,x</a:t>
            </a:r>
            <a:r>
              <a:rPr lang="en-US" altLang="zh-CN" sz="2600" dirty="0">
                <a:sym typeface="Symbol" panose="05050102010706020507" pitchFamily="18" charset="2"/>
              </a:rPr>
              <a:t>&gt;</a:t>
            </a:r>
            <a:r>
              <a:rPr lang="en-US" altLang="zh-CN" sz="2600" dirty="0"/>
              <a:t>S</a:t>
            </a:r>
            <a:r>
              <a:rPr lang="en-US" altLang="zh-CN" sz="2600" dirty="0">
                <a:sym typeface="Symbol" panose="05050102010706020507" pitchFamily="18" charset="2"/>
              </a:rPr>
              <a:t> .</a:t>
            </a:r>
          </a:p>
          <a:p>
            <a:pPr marL="576000" lvl="1" indent="0">
              <a:buNone/>
            </a:pPr>
            <a:r>
              <a:rPr lang="en-US" altLang="zh-CN" sz="2600" dirty="0">
                <a:sym typeface="Symbol" panose="05050102010706020507" pitchFamily="18" charset="2"/>
              </a:rPr>
              <a:t>(3) </a:t>
            </a:r>
            <a:r>
              <a:rPr lang="zh-CN" altLang="en-US" sz="2600" dirty="0">
                <a:sym typeface="Symbol" panose="05050102010706020507" pitchFamily="18" charset="2"/>
              </a:rPr>
              <a:t>证传递性</a:t>
            </a:r>
            <a:r>
              <a:rPr lang="en-US" altLang="zh-CN" sz="2600" dirty="0">
                <a:sym typeface="Symbol" panose="05050102010706020507" pitchFamily="18" charset="2"/>
              </a:rPr>
              <a:t>.</a:t>
            </a:r>
            <a:r>
              <a:rPr lang="zh-CN" altLang="en-US" sz="2600" dirty="0">
                <a:sym typeface="Symbol" panose="05050102010706020507" pitchFamily="18" charset="2"/>
              </a:rPr>
              <a:t>   任取</a:t>
            </a:r>
            <a:r>
              <a:rPr lang="en-US" altLang="zh-CN" sz="2600" dirty="0">
                <a:sym typeface="Symbol" panose="05050102010706020507" pitchFamily="18" charset="2"/>
              </a:rPr>
              <a:t>&lt;</a:t>
            </a:r>
            <a:r>
              <a:rPr lang="en-US" altLang="zh-CN" sz="2600" dirty="0" err="1">
                <a:sym typeface="Symbol" panose="05050102010706020507" pitchFamily="18" charset="2"/>
              </a:rPr>
              <a:t>x,y</a:t>
            </a:r>
            <a:r>
              <a:rPr lang="en-US" altLang="zh-CN" sz="2600" dirty="0">
                <a:sym typeface="Symbol" panose="05050102010706020507" pitchFamily="18" charset="2"/>
              </a:rPr>
              <a:t>&gt;, &lt;</a:t>
            </a:r>
            <a:r>
              <a:rPr lang="en-US" altLang="zh-CN" sz="2600" dirty="0" err="1">
                <a:sym typeface="Symbol" panose="05050102010706020507" pitchFamily="18" charset="2"/>
              </a:rPr>
              <a:t>y,z</a:t>
            </a:r>
            <a:r>
              <a:rPr lang="en-US" altLang="zh-CN" sz="2600" dirty="0">
                <a:sym typeface="Symbol" panose="05050102010706020507" pitchFamily="18" charset="2"/>
              </a:rPr>
              <a:t>&gt;</a:t>
            </a:r>
            <a:r>
              <a:rPr lang="en-US" altLang="zh-CN" sz="2600" dirty="0"/>
              <a:t>S</a:t>
            </a:r>
            <a:r>
              <a:rPr lang="en-US" altLang="zh-CN" sz="2600" dirty="0">
                <a:sym typeface="Symbol" panose="05050102010706020507" pitchFamily="18" charset="2"/>
              </a:rPr>
              <a:t>, </a:t>
            </a:r>
            <a:r>
              <a:rPr lang="zh-CN" altLang="en-US" sz="2600" dirty="0">
                <a:sym typeface="Symbol" panose="05050102010706020507" pitchFamily="18" charset="2"/>
              </a:rPr>
              <a:t>那么</a:t>
            </a:r>
            <a:r>
              <a:rPr lang="en-US" altLang="zh-CN" sz="2600" dirty="0">
                <a:sym typeface="Symbol" panose="05050102010706020507" pitchFamily="18" charset="2"/>
              </a:rPr>
              <a:t>  &lt;</a:t>
            </a:r>
            <a:r>
              <a:rPr lang="en-US" altLang="zh-CN" sz="2600" dirty="0" err="1">
                <a:sym typeface="Symbol" panose="05050102010706020507" pitchFamily="18" charset="2"/>
              </a:rPr>
              <a:t>x,y</a:t>
            </a:r>
            <a:r>
              <a:rPr lang="en-US" altLang="zh-CN" sz="2600" dirty="0">
                <a:sym typeface="Symbol" panose="05050102010706020507" pitchFamily="18" charset="2"/>
              </a:rPr>
              <a:t>&gt;</a:t>
            </a:r>
            <a:r>
              <a:rPr lang="en-US" altLang="zh-CN" sz="2600" dirty="0"/>
              <a:t>S</a:t>
            </a:r>
            <a:r>
              <a:rPr lang="en-US" altLang="zh-CN" sz="2600" dirty="0">
                <a:sym typeface="Symbol" panose="05050102010706020507" pitchFamily="18" charset="2"/>
              </a:rPr>
              <a:t></a:t>
            </a:r>
            <a:r>
              <a:rPr lang="en-US" altLang="zh-CN" sz="2600" dirty="0"/>
              <a:t>&lt;</a:t>
            </a:r>
            <a:r>
              <a:rPr lang="en-US" altLang="zh-CN" sz="2600" dirty="0" err="1">
                <a:sym typeface="Symbol" panose="05050102010706020507" pitchFamily="18" charset="2"/>
              </a:rPr>
              <a:t>y,z</a:t>
            </a:r>
            <a:r>
              <a:rPr lang="en-US" altLang="zh-CN" sz="2600" dirty="0">
                <a:sym typeface="Symbol" panose="05050102010706020507" pitchFamily="18" charset="2"/>
              </a:rPr>
              <a:t>&gt;</a:t>
            </a:r>
            <a:r>
              <a:rPr lang="en-US" altLang="zh-CN" sz="2600" dirty="0"/>
              <a:t>S</a:t>
            </a:r>
            <a:endParaRPr lang="en-US" altLang="zh-CN" sz="2600" dirty="0">
              <a:sym typeface="Symbol" panose="05050102010706020507" pitchFamily="18" charset="2"/>
            </a:endParaRPr>
          </a:p>
          <a:p>
            <a:pPr marL="1152000" lvl="1" indent="0">
              <a:buNone/>
            </a:pPr>
            <a:r>
              <a:rPr lang="en-US" altLang="zh-CN" sz="2600" dirty="0">
                <a:sym typeface="Symbol" panose="05050102010706020507" pitchFamily="18" charset="2"/>
              </a:rPr>
              <a:t></a:t>
            </a:r>
            <a:r>
              <a:rPr lang="en-US" altLang="zh-CN" sz="2600" dirty="0"/>
              <a:t> </a:t>
            </a:r>
            <a:r>
              <a:rPr lang="en-US" altLang="zh-CN" sz="2600" dirty="0">
                <a:sym typeface="Symbol" panose="05050102010706020507" pitchFamily="18" charset="2"/>
              </a:rPr>
              <a:t></a:t>
            </a:r>
            <a:r>
              <a:rPr lang="en-US" altLang="zh-CN" sz="2600" dirty="0"/>
              <a:t>c</a:t>
            </a:r>
            <a:r>
              <a:rPr lang="en-US" altLang="zh-CN" sz="2600" dirty="0">
                <a:sym typeface="Symbol" panose="05050102010706020507" pitchFamily="18" charset="2"/>
              </a:rPr>
              <a:t>(&lt;</a:t>
            </a:r>
            <a:r>
              <a:rPr lang="en-US" altLang="zh-CN" sz="2600" dirty="0" err="1">
                <a:sym typeface="Symbol" panose="05050102010706020507" pitchFamily="18" charset="2"/>
              </a:rPr>
              <a:t>x,c</a:t>
            </a:r>
            <a:r>
              <a:rPr lang="en-US" altLang="zh-CN" sz="2600" dirty="0">
                <a:sym typeface="Symbol" panose="05050102010706020507" pitchFamily="18" charset="2"/>
              </a:rPr>
              <a:t>&gt;</a:t>
            </a:r>
            <a:r>
              <a:rPr lang="en-US" altLang="zh-CN" sz="2600" dirty="0"/>
              <a:t>R</a:t>
            </a:r>
            <a:r>
              <a:rPr lang="en-US" altLang="zh-CN" sz="2600" dirty="0">
                <a:sym typeface="Symbol" panose="05050102010706020507" pitchFamily="18" charset="2"/>
              </a:rPr>
              <a:t></a:t>
            </a:r>
            <a:r>
              <a:rPr lang="en-US" altLang="zh-CN" sz="2600" dirty="0"/>
              <a:t>&lt;</a:t>
            </a:r>
            <a:r>
              <a:rPr lang="en-US" altLang="zh-CN" sz="2600" dirty="0" err="1">
                <a:sym typeface="Symbol" panose="05050102010706020507" pitchFamily="18" charset="2"/>
              </a:rPr>
              <a:t>c,y</a:t>
            </a:r>
            <a:r>
              <a:rPr lang="en-US" altLang="zh-CN" sz="2600" dirty="0">
                <a:sym typeface="Symbol" panose="05050102010706020507" pitchFamily="18" charset="2"/>
              </a:rPr>
              <a:t>&gt;</a:t>
            </a:r>
            <a:r>
              <a:rPr lang="en-US" altLang="zh-CN" sz="2600" dirty="0"/>
              <a:t>R</a:t>
            </a:r>
            <a:r>
              <a:rPr lang="en-US" altLang="zh-CN" sz="2600" dirty="0">
                <a:sym typeface="Symbol" panose="05050102010706020507" pitchFamily="18" charset="2"/>
              </a:rPr>
              <a:t>) </a:t>
            </a:r>
            <a:r>
              <a:rPr lang="en-US" altLang="zh-CN" sz="2600" dirty="0"/>
              <a:t> </a:t>
            </a:r>
            <a:r>
              <a:rPr lang="en-US" altLang="zh-CN" sz="2600" dirty="0">
                <a:sym typeface="Symbol" panose="05050102010706020507" pitchFamily="18" charset="2"/>
              </a:rPr>
              <a:t></a:t>
            </a:r>
            <a:r>
              <a:rPr lang="en-US" altLang="zh-CN" sz="2600" dirty="0"/>
              <a:t>d</a:t>
            </a:r>
            <a:r>
              <a:rPr lang="en-US" altLang="zh-CN" sz="2600" dirty="0">
                <a:sym typeface="Symbol" panose="05050102010706020507" pitchFamily="18" charset="2"/>
              </a:rPr>
              <a:t>(&lt;</a:t>
            </a:r>
            <a:r>
              <a:rPr lang="en-US" altLang="zh-CN" sz="2600" dirty="0" err="1">
                <a:sym typeface="Symbol" panose="05050102010706020507" pitchFamily="18" charset="2"/>
              </a:rPr>
              <a:t>y,d</a:t>
            </a:r>
            <a:r>
              <a:rPr lang="en-US" altLang="zh-CN" sz="2600" dirty="0">
                <a:sym typeface="Symbol" panose="05050102010706020507" pitchFamily="18" charset="2"/>
              </a:rPr>
              <a:t>&gt;</a:t>
            </a:r>
            <a:r>
              <a:rPr lang="en-US" altLang="zh-CN" sz="2600" dirty="0"/>
              <a:t>R</a:t>
            </a:r>
            <a:r>
              <a:rPr lang="en-US" altLang="zh-CN" sz="2600" dirty="0">
                <a:sym typeface="Symbol" panose="05050102010706020507" pitchFamily="18" charset="2"/>
              </a:rPr>
              <a:t></a:t>
            </a:r>
            <a:r>
              <a:rPr lang="en-US" altLang="zh-CN" sz="2600" dirty="0"/>
              <a:t>&lt;</a:t>
            </a:r>
            <a:r>
              <a:rPr lang="en-US" altLang="zh-CN" sz="2600" dirty="0" err="1">
                <a:sym typeface="Symbol" panose="05050102010706020507" pitchFamily="18" charset="2"/>
              </a:rPr>
              <a:t>d,z</a:t>
            </a:r>
            <a:r>
              <a:rPr lang="en-US" altLang="zh-CN" sz="2600" dirty="0">
                <a:sym typeface="Symbol" panose="05050102010706020507" pitchFamily="18" charset="2"/>
              </a:rPr>
              <a:t>&gt;</a:t>
            </a:r>
            <a:r>
              <a:rPr lang="en-US" altLang="zh-CN" sz="2600" dirty="0"/>
              <a:t>R</a:t>
            </a:r>
            <a:r>
              <a:rPr lang="en-US" altLang="zh-CN" sz="2600" dirty="0">
                <a:sym typeface="Symbol" panose="05050102010706020507" pitchFamily="18" charset="2"/>
              </a:rPr>
              <a:t>)</a:t>
            </a:r>
          </a:p>
          <a:p>
            <a:pPr marL="1152000" lvl="1" indent="0">
              <a:buNone/>
            </a:pPr>
            <a:r>
              <a:rPr lang="en-US" altLang="zh-CN" sz="2600" dirty="0">
                <a:sym typeface="Symbol" panose="05050102010706020507" pitchFamily="18" charset="2"/>
              </a:rPr>
              <a:t></a:t>
            </a:r>
            <a:r>
              <a:rPr lang="en-US" altLang="zh-CN" sz="2600" dirty="0"/>
              <a:t> &lt;</a:t>
            </a:r>
            <a:r>
              <a:rPr lang="en-US" altLang="zh-CN" sz="2600" dirty="0" err="1">
                <a:sym typeface="Symbol" panose="05050102010706020507" pitchFamily="18" charset="2"/>
              </a:rPr>
              <a:t>x,y</a:t>
            </a:r>
            <a:r>
              <a:rPr lang="en-US" altLang="zh-CN" sz="2600" dirty="0">
                <a:sym typeface="Symbol" panose="05050102010706020507" pitchFamily="18" charset="2"/>
              </a:rPr>
              <a:t>&gt;</a:t>
            </a:r>
            <a:r>
              <a:rPr lang="en-US" altLang="zh-CN" sz="2600" dirty="0"/>
              <a:t>R</a:t>
            </a:r>
            <a:r>
              <a:rPr lang="en-US" altLang="zh-CN" sz="2600" dirty="0">
                <a:sym typeface="Symbol" panose="05050102010706020507" pitchFamily="18" charset="2"/>
              </a:rPr>
              <a:t></a:t>
            </a:r>
            <a:r>
              <a:rPr lang="en-US" altLang="zh-CN" sz="2600" dirty="0"/>
              <a:t>&lt;</a:t>
            </a:r>
            <a:r>
              <a:rPr lang="en-US" altLang="zh-CN" sz="2600" dirty="0" err="1">
                <a:sym typeface="Symbol" panose="05050102010706020507" pitchFamily="18" charset="2"/>
              </a:rPr>
              <a:t>y,z</a:t>
            </a:r>
            <a:r>
              <a:rPr lang="en-US" altLang="zh-CN" sz="2600" dirty="0">
                <a:sym typeface="Symbol" panose="05050102010706020507" pitchFamily="18" charset="2"/>
              </a:rPr>
              <a:t>&gt;</a:t>
            </a:r>
            <a:r>
              <a:rPr lang="en-US" altLang="zh-CN" sz="2600" dirty="0"/>
              <a:t> </a:t>
            </a:r>
            <a:r>
              <a:rPr lang="en-US" altLang="zh-CN" sz="2600" dirty="0">
                <a:sym typeface="Symbol" panose="05050102010706020507" pitchFamily="18" charset="2"/>
              </a:rPr>
              <a:t>R </a:t>
            </a:r>
            <a:r>
              <a:rPr lang="en-US" altLang="zh-CN" sz="2600" dirty="0"/>
              <a:t> &lt;</a:t>
            </a:r>
            <a:r>
              <a:rPr lang="en-US" altLang="zh-CN" sz="2600" dirty="0" err="1">
                <a:sym typeface="Symbol" panose="05050102010706020507" pitchFamily="18" charset="2"/>
              </a:rPr>
              <a:t>x,z</a:t>
            </a:r>
            <a:r>
              <a:rPr lang="en-US" altLang="zh-CN" sz="2600" dirty="0">
                <a:sym typeface="Symbol" panose="05050102010706020507" pitchFamily="18" charset="2"/>
              </a:rPr>
              <a:t>&gt;</a:t>
            </a:r>
            <a:r>
              <a:rPr lang="en-US" altLang="zh-CN" sz="2600" dirty="0"/>
              <a:t>S </a:t>
            </a:r>
            <a:r>
              <a:rPr lang="en-US" altLang="zh-CN" sz="2600" dirty="0">
                <a:sym typeface="Symbol" panose="05050102010706020507" pitchFamily="18" charset="2"/>
              </a:rPr>
              <a:t>.   </a:t>
            </a:r>
            <a:endParaRPr lang="en-US" altLang="zh-CN" sz="2600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5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7</a:t>
            </a:r>
            <a:r>
              <a:rPr lang="zh-CN" altLang="en-US" dirty="0"/>
              <a:t>讲</a:t>
            </a:r>
            <a:r>
              <a:rPr lang="en-US" altLang="zh-CN" dirty="0"/>
              <a:t> </a:t>
            </a:r>
            <a:r>
              <a:rPr lang="zh-CN" altLang="en-US" dirty="0"/>
              <a:t>二元关系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EEDE7A57-1A48-44BC-AEAE-7011314702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91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439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516000" y="1008000"/>
            <a:ext cx="11160000" cy="5170646"/>
          </a:xfrm>
        </p:spPr>
        <p:txBody>
          <a:bodyPr/>
          <a:lstStyle/>
          <a:p>
            <a:r>
              <a:rPr lang="zh-CN" altLang="en-US" dirty="0"/>
              <a:t>设偏序集</a:t>
            </a:r>
            <a:r>
              <a:rPr lang="en-US" altLang="zh-CN" dirty="0"/>
              <a:t>&lt;A,R&gt;</a:t>
            </a:r>
            <a:r>
              <a:rPr lang="zh-CN" altLang="en-US" dirty="0"/>
              <a:t>和</a:t>
            </a:r>
            <a:r>
              <a:rPr lang="en-US" altLang="zh-CN" dirty="0"/>
              <a:t>&lt;B,S&gt;</a:t>
            </a:r>
            <a:r>
              <a:rPr lang="zh-CN" altLang="en-US" dirty="0"/>
              <a:t>，定义</a:t>
            </a:r>
            <a:r>
              <a:rPr lang="en-US" altLang="zh-CN" dirty="0"/>
              <a:t>A</a:t>
            </a:r>
            <a:r>
              <a:rPr lang="en-US" altLang="zh-CN" dirty="0">
                <a:sym typeface="Symbol" panose="05050102010706020507" pitchFamily="18" charset="2"/>
              </a:rPr>
              <a:t></a:t>
            </a:r>
            <a:r>
              <a:rPr lang="en-US" altLang="zh-CN" dirty="0"/>
              <a:t>B</a:t>
            </a:r>
            <a:r>
              <a:rPr lang="zh-CN" altLang="en-US" dirty="0">
                <a:sym typeface="Symbol" panose="05050102010706020507" pitchFamily="18" charset="2"/>
              </a:rPr>
              <a:t>上二元关系</a:t>
            </a:r>
            <a:r>
              <a:rPr lang="en-US" altLang="zh-CN" dirty="0">
                <a:sym typeface="Symbol" panose="05050102010706020507" pitchFamily="18" charset="2"/>
              </a:rPr>
              <a:t>T</a:t>
            </a:r>
          </a:p>
          <a:p>
            <a:pPr marL="216000" lvl="1" indent="0" algn="ctr">
              <a:buNone/>
            </a:pPr>
            <a:r>
              <a:rPr lang="en-US" altLang="zh-CN" dirty="0">
                <a:sym typeface="Symbol" panose="05050102010706020507" pitchFamily="18" charset="2"/>
              </a:rPr>
              <a:t>&lt;</a:t>
            </a:r>
            <a:r>
              <a:rPr lang="en-US" altLang="zh-CN" dirty="0" err="1">
                <a:sym typeface="Symbol" panose="05050102010706020507" pitchFamily="18" charset="2"/>
              </a:rPr>
              <a:t>x,y</a:t>
            </a:r>
            <a:r>
              <a:rPr lang="en-US" altLang="zh-CN" dirty="0">
                <a:sym typeface="Symbol" panose="05050102010706020507" pitchFamily="18" charset="2"/>
              </a:rPr>
              <a:t>&gt;T&lt;</a:t>
            </a:r>
            <a:r>
              <a:rPr lang="en-US" altLang="zh-CN" dirty="0" err="1">
                <a:sym typeface="Symbol" panose="05050102010706020507" pitchFamily="18" charset="2"/>
              </a:rPr>
              <a:t>u,v</a:t>
            </a:r>
            <a:r>
              <a:rPr lang="en-US" altLang="zh-CN" dirty="0">
                <a:sym typeface="Symbol" panose="05050102010706020507" pitchFamily="18" charset="2"/>
              </a:rPr>
              <a:t>&gt; </a:t>
            </a:r>
            <a:r>
              <a:rPr lang="en-US" altLang="zh-CN" dirty="0"/>
              <a:t> </a:t>
            </a:r>
            <a:r>
              <a:rPr lang="en-US" altLang="zh-CN" dirty="0" err="1">
                <a:sym typeface="Symbol" panose="05050102010706020507" pitchFamily="18" charset="2"/>
              </a:rPr>
              <a:t>xRu</a:t>
            </a:r>
            <a:r>
              <a:rPr lang="en-US" altLang="zh-CN" dirty="0">
                <a:sym typeface="Symbol" panose="05050102010706020507" pitchFamily="18" charset="2"/>
              </a:rPr>
              <a:t> </a:t>
            </a:r>
            <a:r>
              <a:rPr lang="en-US" altLang="zh-CN" dirty="0"/>
              <a:t> </a:t>
            </a:r>
            <a:r>
              <a:rPr lang="en-US" altLang="zh-CN" dirty="0" err="1">
                <a:sym typeface="Symbol" panose="05050102010706020507" pitchFamily="18" charset="2"/>
              </a:rPr>
              <a:t>ySv</a:t>
            </a:r>
            <a:r>
              <a:rPr lang="en-US" altLang="zh-CN" dirty="0">
                <a:sym typeface="Symbol" panose="05050102010706020507" pitchFamily="18" charset="2"/>
              </a:rPr>
              <a:t> , </a:t>
            </a:r>
            <a:r>
              <a:rPr lang="zh-CN" altLang="en-US" dirty="0">
                <a:sym typeface="Symbol" panose="05050102010706020507" pitchFamily="18" charset="2"/>
              </a:rPr>
              <a:t>证明</a:t>
            </a:r>
            <a:r>
              <a:rPr lang="en-US" altLang="zh-CN" dirty="0">
                <a:sym typeface="Symbol" panose="05050102010706020507" pitchFamily="18" charset="2"/>
              </a:rPr>
              <a:t>T</a:t>
            </a:r>
            <a:r>
              <a:rPr lang="zh-CN" altLang="en-US" dirty="0">
                <a:sym typeface="Symbol" panose="05050102010706020507" pitchFamily="18" charset="2"/>
              </a:rPr>
              <a:t>为偏序关系</a:t>
            </a:r>
            <a:r>
              <a:rPr lang="en-US" altLang="zh-CN" dirty="0">
                <a:sym typeface="Symbol" panose="05050102010706020507" pitchFamily="18" charset="2"/>
              </a:rPr>
              <a:t>.</a:t>
            </a:r>
            <a:r>
              <a:rPr lang="en-US" altLang="zh-CN" dirty="0"/>
              <a:t> 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zh-CN" altLang="en-US" dirty="0"/>
              <a:t>证明</a:t>
            </a:r>
            <a:r>
              <a:rPr lang="en-US" altLang="zh-CN" dirty="0"/>
              <a:t>:</a:t>
            </a:r>
            <a:r>
              <a:rPr lang="zh-CN" altLang="en-US" dirty="0"/>
              <a:t>  </a:t>
            </a:r>
            <a:r>
              <a:rPr lang="en-US" altLang="zh-CN" sz="2400" b="1" dirty="0">
                <a:ea typeface="楷体_GB2312" panose="02010609030101010101" pitchFamily="49" charset="-122"/>
              </a:rPr>
              <a:t>(1)</a:t>
            </a:r>
            <a:r>
              <a:rPr lang="zh-CN" altLang="en-US" sz="2400" b="1" dirty="0">
                <a:ea typeface="楷体_GB2312" panose="02010609030101010101" pitchFamily="49" charset="-122"/>
              </a:rPr>
              <a:t>自反性</a:t>
            </a:r>
            <a:r>
              <a:rPr lang="en-US" altLang="zh-CN" sz="2400" b="1" dirty="0">
                <a:ea typeface="楷体_GB2312" panose="02010609030101010101" pitchFamily="49" charset="-122"/>
              </a:rPr>
              <a:t>.</a:t>
            </a:r>
            <a:r>
              <a:rPr lang="zh-CN" altLang="en-US" sz="2400" b="1" dirty="0">
                <a:ea typeface="楷体_GB2312" panose="02010609030101010101" pitchFamily="49" charset="-122"/>
              </a:rPr>
              <a:t>  任取</a:t>
            </a:r>
            <a:r>
              <a:rPr lang="en-US" altLang="zh-CN" sz="2400" b="1" dirty="0">
                <a:ea typeface="楷体_GB2312" panose="02010609030101010101" pitchFamily="49" charset="-122"/>
              </a:rPr>
              <a:t>&lt;</a:t>
            </a:r>
            <a:r>
              <a:rPr lang="en-US" altLang="zh-CN" sz="2400" b="1" dirty="0" err="1">
                <a:ea typeface="楷体_GB2312" panose="02010609030101010101" pitchFamily="49" charset="-122"/>
              </a:rPr>
              <a:t>x,y</a:t>
            </a:r>
            <a:r>
              <a:rPr lang="en-US" altLang="zh-CN" sz="2400" b="1" dirty="0">
                <a:ea typeface="楷体_GB2312" panose="02010609030101010101" pitchFamily="49" charset="-122"/>
              </a:rPr>
              <a:t>&gt;</a:t>
            </a:r>
            <a:r>
              <a:rPr lang="en-US" altLang="zh-CN" sz="2400" b="1" dirty="0">
                <a:ea typeface="楷体_GB2312" panose="02010609030101010101" pitchFamily="49" charset="-122"/>
                <a:sym typeface="Symbol" panose="05050102010706020507" pitchFamily="18" charset="2"/>
              </a:rPr>
              <a:t></a:t>
            </a:r>
            <a:r>
              <a:rPr lang="en-US" altLang="zh-CN" sz="2400" b="1" dirty="0">
                <a:ea typeface="楷体_GB2312" panose="02010609030101010101" pitchFamily="49" charset="-122"/>
              </a:rPr>
              <a:t>A</a:t>
            </a:r>
            <a:r>
              <a:rPr lang="en-US" altLang="zh-CN" sz="2400" b="1" dirty="0">
                <a:ea typeface="楷体_GB2312" panose="02010609030101010101" pitchFamily="49" charset="-122"/>
                <a:sym typeface="Symbol" panose="05050102010706020507" pitchFamily="18" charset="2"/>
              </a:rPr>
              <a:t></a:t>
            </a:r>
            <a:r>
              <a:rPr lang="en-US" altLang="zh-CN" sz="2400" b="1" dirty="0">
                <a:ea typeface="楷体_GB2312" panose="02010609030101010101" pitchFamily="49" charset="-122"/>
              </a:rPr>
              <a:t>B, </a:t>
            </a:r>
            <a:r>
              <a:rPr lang="zh-CN" altLang="en-US" sz="2400" b="1" dirty="0">
                <a:ea typeface="楷体_GB2312" panose="02010609030101010101" pitchFamily="49" charset="-122"/>
              </a:rPr>
              <a:t>那么</a:t>
            </a:r>
            <a:endParaRPr lang="en-US" altLang="zh-CN" sz="2400" b="1" dirty="0">
              <a:ea typeface="楷体_GB2312" panose="02010609030101010101" pitchFamily="49" charset="-122"/>
            </a:endParaRPr>
          </a:p>
          <a:p>
            <a:pPr marL="720000" lvl="1" indent="0" algn="l">
              <a:buNone/>
            </a:pPr>
            <a:r>
              <a:rPr lang="en-US" altLang="zh-CN" sz="2400" dirty="0"/>
              <a:t>        &lt;</a:t>
            </a:r>
            <a:r>
              <a:rPr lang="en-US" altLang="zh-CN" sz="2400" dirty="0" err="1"/>
              <a:t>x,y</a:t>
            </a:r>
            <a:r>
              <a:rPr lang="en-US" altLang="zh-CN" sz="2400" dirty="0"/>
              <a:t>&gt;</a:t>
            </a:r>
            <a:r>
              <a:rPr lang="en-US" altLang="zh-CN" sz="2400" dirty="0">
                <a:sym typeface="Symbol" panose="05050102010706020507" pitchFamily="18" charset="2"/>
              </a:rPr>
              <a:t></a:t>
            </a:r>
            <a:r>
              <a:rPr lang="en-US" altLang="zh-CN" sz="2400" dirty="0"/>
              <a:t>A</a:t>
            </a:r>
            <a:r>
              <a:rPr lang="en-US" altLang="zh-CN" sz="2400" dirty="0">
                <a:sym typeface="Symbol" panose="05050102010706020507" pitchFamily="18" charset="2"/>
              </a:rPr>
              <a:t></a:t>
            </a:r>
            <a:r>
              <a:rPr lang="en-US" altLang="zh-CN" sz="2400" dirty="0"/>
              <a:t>B </a:t>
            </a:r>
            <a:r>
              <a:rPr lang="en-US" altLang="zh-CN" sz="2400" dirty="0">
                <a:sym typeface="Symbol" panose="05050102010706020507" pitchFamily="18" charset="2"/>
              </a:rPr>
              <a:t></a:t>
            </a:r>
            <a:r>
              <a:rPr lang="en-US" altLang="zh-CN" sz="2400" dirty="0"/>
              <a:t> </a:t>
            </a:r>
            <a:r>
              <a:rPr lang="en-US" altLang="zh-CN" sz="2400" dirty="0" err="1">
                <a:sym typeface="Symbol" panose="05050102010706020507" pitchFamily="18" charset="2"/>
              </a:rPr>
              <a:t>x</a:t>
            </a:r>
            <a:r>
              <a:rPr lang="en-US" altLang="zh-CN" sz="2400" dirty="0" err="1"/>
              <a:t>A</a:t>
            </a:r>
            <a:r>
              <a:rPr lang="en-US" altLang="zh-CN" sz="2400" dirty="0" err="1">
                <a:sym typeface="Symbol" panose="05050102010706020507" pitchFamily="18" charset="2"/>
              </a:rPr>
              <a:t></a:t>
            </a:r>
            <a:r>
              <a:rPr lang="en-US" altLang="zh-CN" sz="2400" dirty="0" err="1"/>
              <a:t>y</a:t>
            </a:r>
            <a:r>
              <a:rPr lang="en-US" altLang="zh-CN" sz="2400" dirty="0" err="1">
                <a:sym typeface="Symbol" panose="05050102010706020507" pitchFamily="18" charset="2"/>
              </a:rPr>
              <a:t></a:t>
            </a:r>
            <a:r>
              <a:rPr lang="en-US" altLang="zh-CN" sz="2400" dirty="0" err="1"/>
              <a:t>B</a:t>
            </a:r>
            <a:r>
              <a:rPr lang="en-US" altLang="zh-CN" sz="2400" dirty="0"/>
              <a:t> </a:t>
            </a:r>
            <a:r>
              <a:rPr lang="en-US" altLang="zh-CN" sz="2400" dirty="0">
                <a:sym typeface="Symbol" panose="05050102010706020507" pitchFamily="18" charset="2"/>
              </a:rPr>
              <a:t></a:t>
            </a:r>
            <a:r>
              <a:rPr lang="en-US" altLang="zh-CN" sz="2400" dirty="0"/>
              <a:t> </a:t>
            </a:r>
            <a:r>
              <a:rPr lang="en-US" altLang="zh-CN" sz="2400" dirty="0" err="1">
                <a:sym typeface="Symbol" panose="05050102010706020507" pitchFamily="18" charset="2"/>
              </a:rPr>
              <a:t>xRx</a:t>
            </a:r>
            <a:r>
              <a:rPr lang="en-US" altLang="zh-CN" sz="2400" dirty="0" err="1"/>
              <a:t>ySy</a:t>
            </a:r>
            <a:r>
              <a:rPr lang="en-US" altLang="zh-CN" sz="2400" dirty="0"/>
              <a:t> </a:t>
            </a:r>
            <a:r>
              <a:rPr lang="en-US" altLang="zh-CN" sz="2400" dirty="0">
                <a:sym typeface="Symbol" panose="05050102010706020507" pitchFamily="18" charset="2"/>
              </a:rPr>
              <a:t></a:t>
            </a:r>
            <a:r>
              <a:rPr lang="en-US" altLang="zh-CN" sz="2400" dirty="0"/>
              <a:t> &lt;</a:t>
            </a:r>
            <a:r>
              <a:rPr lang="en-US" altLang="zh-CN" sz="2400" dirty="0" err="1">
                <a:sym typeface="Symbol" panose="05050102010706020507" pitchFamily="18" charset="2"/>
              </a:rPr>
              <a:t>x,y</a:t>
            </a:r>
            <a:r>
              <a:rPr lang="en-US" altLang="zh-CN" sz="2400" dirty="0">
                <a:sym typeface="Symbol" panose="05050102010706020507" pitchFamily="18" charset="2"/>
              </a:rPr>
              <a:t>&gt;T&lt;</a:t>
            </a:r>
            <a:r>
              <a:rPr lang="en-US" altLang="zh-CN" sz="2400" dirty="0" err="1">
                <a:sym typeface="Symbol" panose="05050102010706020507" pitchFamily="18" charset="2"/>
              </a:rPr>
              <a:t>x,y</a:t>
            </a:r>
            <a:r>
              <a:rPr lang="en-US" altLang="zh-CN" sz="2400" dirty="0">
                <a:sym typeface="Symbol" panose="05050102010706020507" pitchFamily="18" charset="2"/>
              </a:rPr>
              <a:t>&gt;  .</a:t>
            </a:r>
          </a:p>
          <a:p>
            <a:pPr marL="720000" lvl="1" indent="0">
              <a:buNone/>
            </a:pPr>
            <a:r>
              <a:rPr lang="en-US" altLang="zh-CN" sz="2400" dirty="0">
                <a:sym typeface="Symbol" panose="05050102010706020507" pitchFamily="18" charset="2"/>
              </a:rPr>
              <a:t>(2)</a:t>
            </a:r>
            <a:r>
              <a:rPr lang="zh-CN" altLang="en-US" sz="2400" dirty="0">
                <a:sym typeface="Symbol" panose="05050102010706020507" pitchFamily="18" charset="2"/>
              </a:rPr>
              <a:t>反对称性</a:t>
            </a:r>
            <a:r>
              <a:rPr lang="en-US" altLang="zh-CN" sz="2400" dirty="0">
                <a:sym typeface="Symbol" panose="05050102010706020507" pitchFamily="18" charset="2"/>
              </a:rPr>
              <a:t>.</a:t>
            </a:r>
            <a:r>
              <a:rPr lang="zh-CN" altLang="en-US" sz="2400" dirty="0">
                <a:sym typeface="Symbol" panose="05050102010706020507" pitchFamily="18" charset="2"/>
              </a:rPr>
              <a:t>  任取</a:t>
            </a:r>
            <a:r>
              <a:rPr lang="en-US" altLang="zh-CN" sz="2400" dirty="0">
                <a:sym typeface="Symbol" panose="05050102010706020507" pitchFamily="18" charset="2"/>
              </a:rPr>
              <a:t>&lt;</a:t>
            </a:r>
            <a:r>
              <a:rPr lang="en-US" altLang="zh-CN" sz="2400" dirty="0" err="1">
                <a:sym typeface="Symbol" panose="05050102010706020507" pitchFamily="18" charset="2"/>
              </a:rPr>
              <a:t>x,y</a:t>
            </a:r>
            <a:r>
              <a:rPr lang="en-US" altLang="zh-CN" sz="2400" dirty="0">
                <a:sym typeface="Symbol" panose="05050102010706020507" pitchFamily="18" charset="2"/>
              </a:rPr>
              <a:t>&gt;,&lt;</a:t>
            </a:r>
            <a:r>
              <a:rPr lang="en-US" altLang="zh-CN" sz="2400" dirty="0" err="1">
                <a:sym typeface="Symbol" panose="05050102010706020507" pitchFamily="18" charset="2"/>
              </a:rPr>
              <a:t>u,v</a:t>
            </a:r>
            <a:r>
              <a:rPr lang="en-US" altLang="zh-CN" sz="2400" dirty="0">
                <a:sym typeface="Symbol" panose="05050102010706020507" pitchFamily="18" charset="2"/>
              </a:rPr>
              <a:t>&gt;</a:t>
            </a:r>
            <a:r>
              <a:rPr lang="en-US" altLang="zh-CN" sz="2400" dirty="0"/>
              <a:t>A</a:t>
            </a:r>
            <a:r>
              <a:rPr lang="en-US" altLang="zh-CN" sz="2400" dirty="0">
                <a:sym typeface="Symbol" panose="05050102010706020507" pitchFamily="18" charset="2"/>
              </a:rPr>
              <a:t></a:t>
            </a:r>
            <a:r>
              <a:rPr lang="en-US" altLang="zh-CN" sz="2400" dirty="0"/>
              <a:t>B</a:t>
            </a:r>
            <a:r>
              <a:rPr lang="en-US" altLang="zh-CN" sz="2400" dirty="0">
                <a:sym typeface="Symbol" panose="05050102010706020507" pitchFamily="18" charset="2"/>
              </a:rPr>
              <a:t>, </a:t>
            </a:r>
            <a:r>
              <a:rPr lang="zh-CN" altLang="en-US" sz="2400" dirty="0">
                <a:sym typeface="Symbol" panose="05050102010706020507" pitchFamily="18" charset="2"/>
              </a:rPr>
              <a:t>那么</a:t>
            </a:r>
            <a:r>
              <a:rPr lang="en-US" altLang="zh-CN" sz="2400" dirty="0">
                <a:sym typeface="Symbol" panose="05050102010706020507" pitchFamily="18" charset="2"/>
              </a:rPr>
              <a:t>   </a:t>
            </a:r>
          </a:p>
          <a:p>
            <a:pPr marL="1163638" lvl="1" indent="0">
              <a:buNone/>
            </a:pPr>
            <a:r>
              <a:rPr lang="en-US" altLang="zh-CN" sz="2400" dirty="0">
                <a:sym typeface="Symbol" panose="05050102010706020507" pitchFamily="18" charset="2"/>
              </a:rPr>
              <a:t>&lt;</a:t>
            </a:r>
            <a:r>
              <a:rPr lang="en-US" altLang="zh-CN" sz="2400" dirty="0" err="1">
                <a:sym typeface="Symbol" panose="05050102010706020507" pitchFamily="18" charset="2"/>
              </a:rPr>
              <a:t>x,y</a:t>
            </a:r>
            <a:r>
              <a:rPr lang="en-US" altLang="zh-CN" sz="2400" dirty="0">
                <a:sym typeface="Symbol" panose="05050102010706020507" pitchFamily="18" charset="2"/>
              </a:rPr>
              <a:t>&gt;T&lt;</a:t>
            </a:r>
            <a:r>
              <a:rPr lang="en-US" altLang="zh-CN" sz="2400" dirty="0" err="1">
                <a:sym typeface="Symbol" panose="05050102010706020507" pitchFamily="18" charset="2"/>
              </a:rPr>
              <a:t>u,v</a:t>
            </a:r>
            <a:r>
              <a:rPr lang="en-US" altLang="zh-CN" sz="2400" dirty="0">
                <a:sym typeface="Symbol" panose="05050102010706020507" pitchFamily="18" charset="2"/>
              </a:rPr>
              <a:t>&gt;</a:t>
            </a:r>
            <a:r>
              <a:rPr lang="en-US" altLang="zh-CN" sz="2400" dirty="0"/>
              <a:t>&lt;</a:t>
            </a:r>
            <a:r>
              <a:rPr lang="en-US" altLang="zh-CN" sz="2400" dirty="0" err="1">
                <a:sym typeface="Symbol" panose="05050102010706020507" pitchFamily="18" charset="2"/>
              </a:rPr>
              <a:t>u,v</a:t>
            </a:r>
            <a:r>
              <a:rPr lang="en-US" altLang="zh-CN" sz="2400" dirty="0">
                <a:sym typeface="Symbol" panose="05050102010706020507" pitchFamily="18" charset="2"/>
              </a:rPr>
              <a:t>&gt;T&lt;</a:t>
            </a:r>
            <a:r>
              <a:rPr lang="en-US" altLang="zh-CN" sz="2400" dirty="0" err="1">
                <a:sym typeface="Symbol" panose="05050102010706020507" pitchFamily="18" charset="2"/>
              </a:rPr>
              <a:t>x,y</a:t>
            </a:r>
            <a:r>
              <a:rPr lang="en-US" altLang="zh-CN" sz="2400" dirty="0">
                <a:sym typeface="Symbol" panose="05050102010706020507" pitchFamily="18" charset="2"/>
              </a:rPr>
              <a:t>&gt; </a:t>
            </a:r>
            <a:r>
              <a:rPr lang="en-US" altLang="zh-CN" sz="2400" dirty="0"/>
              <a:t> </a:t>
            </a:r>
            <a:r>
              <a:rPr lang="en-US" altLang="zh-CN" sz="2400" dirty="0" err="1">
                <a:sym typeface="Symbol" panose="05050102010706020507" pitchFamily="18" charset="2"/>
              </a:rPr>
              <a:t>xRu</a:t>
            </a:r>
            <a:r>
              <a:rPr lang="en-US" altLang="zh-CN" sz="2400" dirty="0">
                <a:sym typeface="Symbol" panose="05050102010706020507" pitchFamily="18" charset="2"/>
              </a:rPr>
              <a:t> </a:t>
            </a:r>
            <a:r>
              <a:rPr lang="en-US" altLang="zh-CN" sz="2400" dirty="0"/>
              <a:t> </a:t>
            </a:r>
            <a:r>
              <a:rPr lang="en-US" altLang="zh-CN" sz="2400" dirty="0" err="1">
                <a:sym typeface="Symbol" panose="05050102010706020507" pitchFamily="18" charset="2"/>
              </a:rPr>
              <a:t>ySv</a:t>
            </a:r>
            <a:r>
              <a:rPr lang="en-US" altLang="zh-CN" sz="2400" dirty="0">
                <a:sym typeface="Symbol" panose="05050102010706020507" pitchFamily="18" charset="2"/>
              </a:rPr>
              <a:t> </a:t>
            </a:r>
            <a:r>
              <a:rPr lang="en-US" altLang="zh-CN" sz="2400" dirty="0"/>
              <a:t> </a:t>
            </a:r>
            <a:r>
              <a:rPr lang="en-US" altLang="zh-CN" sz="2400" dirty="0" err="1">
                <a:sym typeface="Symbol" panose="05050102010706020507" pitchFamily="18" charset="2"/>
              </a:rPr>
              <a:t>uRx</a:t>
            </a:r>
            <a:r>
              <a:rPr lang="en-US" altLang="zh-CN" sz="2400" dirty="0">
                <a:sym typeface="Symbol" panose="05050102010706020507" pitchFamily="18" charset="2"/>
              </a:rPr>
              <a:t> </a:t>
            </a:r>
            <a:r>
              <a:rPr lang="en-US" altLang="zh-CN" sz="2400" dirty="0"/>
              <a:t> </a:t>
            </a:r>
            <a:r>
              <a:rPr lang="en-US" altLang="zh-CN" sz="2400" dirty="0" err="1">
                <a:sym typeface="Symbol" panose="05050102010706020507" pitchFamily="18" charset="2"/>
              </a:rPr>
              <a:t>vSy</a:t>
            </a:r>
            <a:r>
              <a:rPr lang="en-US" altLang="zh-CN" sz="2400" dirty="0">
                <a:sym typeface="Symbol" panose="05050102010706020507" pitchFamily="18" charset="2"/>
              </a:rPr>
              <a:t> </a:t>
            </a:r>
          </a:p>
          <a:p>
            <a:pPr marL="1163638" lvl="1" indent="0">
              <a:buNone/>
            </a:pPr>
            <a:r>
              <a:rPr lang="en-US" altLang="zh-CN" sz="2400" dirty="0">
                <a:sym typeface="Symbol" panose="05050102010706020507" pitchFamily="18" charset="2"/>
              </a:rPr>
              <a:t></a:t>
            </a:r>
            <a:r>
              <a:rPr lang="en-US" altLang="zh-CN" sz="2400" dirty="0"/>
              <a:t> (</a:t>
            </a:r>
            <a:r>
              <a:rPr lang="en-US" altLang="zh-CN" sz="2400" dirty="0" err="1">
                <a:sym typeface="Symbol" panose="05050102010706020507" pitchFamily="18" charset="2"/>
              </a:rPr>
              <a:t>xRu</a:t>
            </a:r>
            <a:r>
              <a:rPr lang="en-US" altLang="zh-CN" sz="2400" dirty="0">
                <a:sym typeface="Symbol" panose="05050102010706020507" pitchFamily="18" charset="2"/>
              </a:rPr>
              <a:t> </a:t>
            </a:r>
            <a:r>
              <a:rPr lang="en-US" altLang="zh-CN" sz="2400" dirty="0"/>
              <a:t> </a:t>
            </a:r>
            <a:r>
              <a:rPr lang="en-US" altLang="zh-CN" sz="2400" dirty="0" err="1">
                <a:sym typeface="Symbol" panose="05050102010706020507" pitchFamily="18" charset="2"/>
              </a:rPr>
              <a:t>uRx</a:t>
            </a:r>
            <a:r>
              <a:rPr lang="en-US" altLang="zh-CN" sz="2400" dirty="0">
                <a:sym typeface="Symbol" panose="05050102010706020507" pitchFamily="18" charset="2"/>
              </a:rPr>
              <a:t>) </a:t>
            </a:r>
            <a:r>
              <a:rPr lang="en-US" altLang="zh-CN" sz="2400" dirty="0"/>
              <a:t> (</a:t>
            </a:r>
            <a:r>
              <a:rPr lang="en-US" altLang="zh-CN" sz="2400" dirty="0" err="1">
                <a:sym typeface="Symbol" panose="05050102010706020507" pitchFamily="18" charset="2"/>
              </a:rPr>
              <a:t>ySv</a:t>
            </a:r>
            <a:r>
              <a:rPr lang="en-US" altLang="zh-CN" sz="2400" dirty="0">
                <a:sym typeface="Symbol" panose="05050102010706020507" pitchFamily="18" charset="2"/>
              </a:rPr>
              <a:t> </a:t>
            </a:r>
            <a:r>
              <a:rPr lang="en-US" altLang="zh-CN" sz="2400" dirty="0"/>
              <a:t> </a:t>
            </a:r>
            <a:r>
              <a:rPr lang="en-US" altLang="zh-CN" sz="2400" dirty="0" err="1">
                <a:sym typeface="Symbol" panose="05050102010706020507" pitchFamily="18" charset="2"/>
              </a:rPr>
              <a:t>vSy</a:t>
            </a:r>
            <a:r>
              <a:rPr lang="en-US" altLang="zh-CN" sz="2400" dirty="0">
                <a:sym typeface="Symbol" panose="05050102010706020507" pitchFamily="18" charset="2"/>
              </a:rPr>
              <a:t>) </a:t>
            </a:r>
            <a:r>
              <a:rPr lang="en-US" altLang="zh-CN" sz="2400" dirty="0"/>
              <a:t> </a:t>
            </a:r>
            <a:r>
              <a:rPr lang="en-US" altLang="zh-CN" sz="2400" dirty="0">
                <a:sym typeface="Symbol" panose="05050102010706020507" pitchFamily="18" charset="2"/>
              </a:rPr>
              <a:t>x=u </a:t>
            </a:r>
            <a:r>
              <a:rPr lang="en-US" altLang="zh-CN" sz="2400" dirty="0"/>
              <a:t> </a:t>
            </a:r>
            <a:r>
              <a:rPr lang="en-US" altLang="zh-CN" sz="2400" dirty="0">
                <a:sym typeface="Symbol" panose="05050102010706020507" pitchFamily="18" charset="2"/>
              </a:rPr>
              <a:t>y=v </a:t>
            </a:r>
            <a:r>
              <a:rPr lang="en-US" altLang="zh-CN" sz="2400" dirty="0"/>
              <a:t> &lt;</a:t>
            </a:r>
            <a:r>
              <a:rPr lang="en-US" altLang="zh-CN" sz="2400" dirty="0" err="1">
                <a:sym typeface="Symbol" panose="05050102010706020507" pitchFamily="18" charset="2"/>
              </a:rPr>
              <a:t>x,y</a:t>
            </a:r>
            <a:r>
              <a:rPr lang="en-US" altLang="zh-CN" sz="2400" dirty="0">
                <a:sym typeface="Symbol" panose="05050102010706020507" pitchFamily="18" charset="2"/>
              </a:rPr>
              <a:t>&gt;=&lt;</a:t>
            </a:r>
            <a:r>
              <a:rPr lang="en-US" altLang="zh-CN" sz="2400" dirty="0" err="1">
                <a:sym typeface="Symbol" panose="05050102010706020507" pitchFamily="18" charset="2"/>
              </a:rPr>
              <a:t>u,v</a:t>
            </a:r>
            <a:r>
              <a:rPr lang="en-US" altLang="zh-CN" sz="2400" dirty="0">
                <a:sym typeface="Symbol" panose="05050102010706020507" pitchFamily="18" charset="2"/>
              </a:rPr>
              <a:t>&gt; .</a:t>
            </a:r>
          </a:p>
          <a:p>
            <a:pPr marL="720000" lvl="1" indent="0">
              <a:buNone/>
            </a:pPr>
            <a:r>
              <a:rPr lang="en-US" altLang="zh-CN" sz="2400" dirty="0">
                <a:sym typeface="Symbol" panose="05050102010706020507" pitchFamily="18" charset="2"/>
              </a:rPr>
              <a:t>(3)</a:t>
            </a:r>
            <a:r>
              <a:rPr lang="zh-CN" altLang="en-US" sz="2400" dirty="0">
                <a:sym typeface="Symbol" panose="05050102010706020507" pitchFamily="18" charset="2"/>
              </a:rPr>
              <a:t>传递性</a:t>
            </a:r>
            <a:r>
              <a:rPr lang="en-US" altLang="zh-CN" sz="2400" dirty="0">
                <a:sym typeface="Symbol" panose="05050102010706020507" pitchFamily="18" charset="2"/>
              </a:rPr>
              <a:t>.</a:t>
            </a:r>
            <a:r>
              <a:rPr lang="zh-CN" altLang="en-US" sz="2400" dirty="0">
                <a:sym typeface="Symbol" panose="05050102010706020507" pitchFamily="18" charset="2"/>
              </a:rPr>
              <a:t>  任取</a:t>
            </a:r>
            <a:r>
              <a:rPr lang="en-US" altLang="zh-CN" sz="2400" dirty="0">
                <a:sym typeface="Symbol" panose="05050102010706020507" pitchFamily="18" charset="2"/>
              </a:rPr>
              <a:t>&lt;</a:t>
            </a:r>
            <a:r>
              <a:rPr lang="en-US" altLang="zh-CN" sz="2400" dirty="0" err="1">
                <a:sym typeface="Symbol" panose="05050102010706020507" pitchFamily="18" charset="2"/>
              </a:rPr>
              <a:t>x,y</a:t>
            </a:r>
            <a:r>
              <a:rPr lang="en-US" altLang="zh-CN" sz="2400" dirty="0">
                <a:sym typeface="Symbol" panose="05050102010706020507" pitchFamily="18" charset="2"/>
              </a:rPr>
              <a:t>&gt;,&lt;</a:t>
            </a:r>
            <a:r>
              <a:rPr lang="en-US" altLang="zh-CN" sz="2400" dirty="0" err="1">
                <a:sym typeface="Symbol" panose="05050102010706020507" pitchFamily="18" charset="2"/>
              </a:rPr>
              <a:t>u,v</a:t>
            </a:r>
            <a:r>
              <a:rPr lang="en-US" altLang="zh-CN" sz="2400" dirty="0">
                <a:sym typeface="Symbol" panose="05050102010706020507" pitchFamily="18" charset="2"/>
              </a:rPr>
              <a:t>&gt;, &lt;</a:t>
            </a:r>
            <a:r>
              <a:rPr lang="en-US" altLang="zh-CN" sz="2400" dirty="0" err="1">
                <a:sym typeface="Symbol" panose="05050102010706020507" pitchFamily="18" charset="2"/>
              </a:rPr>
              <a:t>w,t</a:t>
            </a:r>
            <a:r>
              <a:rPr lang="en-US" altLang="zh-CN" sz="2400" dirty="0">
                <a:sym typeface="Symbol" panose="05050102010706020507" pitchFamily="18" charset="2"/>
              </a:rPr>
              <a:t>&gt;</a:t>
            </a:r>
            <a:r>
              <a:rPr lang="en-US" altLang="zh-CN" sz="2400" dirty="0"/>
              <a:t>A</a:t>
            </a:r>
            <a:r>
              <a:rPr lang="en-US" altLang="zh-CN" sz="2400" dirty="0">
                <a:sym typeface="Symbol" panose="05050102010706020507" pitchFamily="18" charset="2"/>
              </a:rPr>
              <a:t></a:t>
            </a:r>
            <a:r>
              <a:rPr lang="en-US" altLang="zh-CN" sz="2400" dirty="0"/>
              <a:t>B, </a:t>
            </a:r>
            <a:r>
              <a:rPr lang="zh-CN" altLang="en-US" sz="2400" dirty="0"/>
              <a:t>那么</a:t>
            </a:r>
            <a:endParaRPr lang="en-US" altLang="zh-CN" sz="2400" dirty="0">
              <a:sym typeface="Symbol" panose="05050102010706020507" pitchFamily="18" charset="2"/>
            </a:endParaRPr>
          </a:p>
          <a:p>
            <a:pPr marL="1163638" lvl="1" indent="0">
              <a:buNone/>
            </a:pPr>
            <a:r>
              <a:rPr lang="en-US" altLang="zh-CN" sz="2400" dirty="0">
                <a:sym typeface="Symbol" panose="05050102010706020507" pitchFamily="18" charset="2"/>
              </a:rPr>
              <a:t>&lt;</a:t>
            </a:r>
            <a:r>
              <a:rPr lang="en-US" altLang="zh-CN" sz="2400" dirty="0" err="1">
                <a:sym typeface="Symbol" panose="05050102010706020507" pitchFamily="18" charset="2"/>
              </a:rPr>
              <a:t>x,y</a:t>
            </a:r>
            <a:r>
              <a:rPr lang="en-US" altLang="zh-CN" sz="2400" dirty="0">
                <a:sym typeface="Symbol" panose="05050102010706020507" pitchFamily="18" charset="2"/>
              </a:rPr>
              <a:t>&gt;T&lt;</a:t>
            </a:r>
            <a:r>
              <a:rPr lang="en-US" altLang="zh-CN" sz="2400" dirty="0" err="1">
                <a:sym typeface="Symbol" panose="05050102010706020507" pitchFamily="18" charset="2"/>
              </a:rPr>
              <a:t>u,v</a:t>
            </a:r>
            <a:r>
              <a:rPr lang="en-US" altLang="zh-CN" sz="2400" dirty="0">
                <a:sym typeface="Symbol" panose="05050102010706020507" pitchFamily="18" charset="2"/>
              </a:rPr>
              <a:t>&gt;</a:t>
            </a:r>
            <a:r>
              <a:rPr lang="en-US" altLang="zh-CN" sz="2400" dirty="0"/>
              <a:t>&lt;</a:t>
            </a:r>
            <a:r>
              <a:rPr lang="en-US" altLang="zh-CN" sz="2400" dirty="0" err="1">
                <a:sym typeface="Symbol" panose="05050102010706020507" pitchFamily="18" charset="2"/>
              </a:rPr>
              <a:t>u,v</a:t>
            </a:r>
            <a:r>
              <a:rPr lang="en-US" altLang="zh-CN" sz="2400" dirty="0">
                <a:sym typeface="Symbol" panose="05050102010706020507" pitchFamily="18" charset="2"/>
              </a:rPr>
              <a:t>&gt;T&lt;</a:t>
            </a:r>
            <a:r>
              <a:rPr lang="en-US" altLang="zh-CN" sz="2400" dirty="0" err="1">
                <a:sym typeface="Symbol" panose="05050102010706020507" pitchFamily="18" charset="2"/>
              </a:rPr>
              <a:t>w,t</a:t>
            </a:r>
            <a:r>
              <a:rPr lang="en-US" altLang="zh-CN" sz="2400" dirty="0">
                <a:sym typeface="Symbol" panose="05050102010706020507" pitchFamily="18" charset="2"/>
              </a:rPr>
              <a:t>&gt; </a:t>
            </a:r>
            <a:r>
              <a:rPr lang="en-US" altLang="zh-CN" sz="2400" dirty="0"/>
              <a:t> </a:t>
            </a:r>
            <a:r>
              <a:rPr lang="en-US" altLang="zh-CN" sz="2400" dirty="0" err="1">
                <a:sym typeface="Symbol" panose="05050102010706020507" pitchFamily="18" charset="2"/>
              </a:rPr>
              <a:t>xRu</a:t>
            </a:r>
            <a:r>
              <a:rPr lang="en-US" altLang="zh-CN" sz="2400" dirty="0">
                <a:sym typeface="Symbol" panose="05050102010706020507" pitchFamily="18" charset="2"/>
              </a:rPr>
              <a:t> </a:t>
            </a:r>
            <a:r>
              <a:rPr lang="en-US" altLang="zh-CN" sz="2400" dirty="0"/>
              <a:t> </a:t>
            </a:r>
            <a:r>
              <a:rPr lang="en-US" altLang="zh-CN" sz="2400" dirty="0" err="1">
                <a:sym typeface="Symbol" panose="05050102010706020507" pitchFamily="18" charset="2"/>
              </a:rPr>
              <a:t>ySv</a:t>
            </a:r>
            <a:r>
              <a:rPr lang="en-US" altLang="zh-CN" sz="2400" dirty="0">
                <a:sym typeface="Symbol" panose="05050102010706020507" pitchFamily="18" charset="2"/>
              </a:rPr>
              <a:t> </a:t>
            </a:r>
            <a:r>
              <a:rPr lang="en-US" altLang="zh-CN" sz="2400" dirty="0"/>
              <a:t> </a:t>
            </a:r>
            <a:r>
              <a:rPr lang="en-US" altLang="zh-CN" sz="2400" dirty="0" err="1">
                <a:sym typeface="Symbol" panose="05050102010706020507" pitchFamily="18" charset="2"/>
              </a:rPr>
              <a:t>uRw</a:t>
            </a:r>
            <a:r>
              <a:rPr lang="en-US" altLang="zh-CN" sz="2400" dirty="0">
                <a:sym typeface="Symbol" panose="05050102010706020507" pitchFamily="18" charset="2"/>
              </a:rPr>
              <a:t> </a:t>
            </a:r>
            <a:r>
              <a:rPr lang="en-US" altLang="zh-CN" sz="2400" dirty="0"/>
              <a:t> </a:t>
            </a:r>
            <a:r>
              <a:rPr lang="en-US" altLang="zh-CN" sz="2400" dirty="0" err="1">
                <a:sym typeface="Symbol" panose="05050102010706020507" pitchFamily="18" charset="2"/>
              </a:rPr>
              <a:t>vSt</a:t>
            </a:r>
            <a:r>
              <a:rPr lang="en-US" altLang="zh-CN" sz="2400" dirty="0">
                <a:sym typeface="Symbol" panose="05050102010706020507" pitchFamily="18" charset="2"/>
              </a:rPr>
              <a:t> </a:t>
            </a:r>
          </a:p>
          <a:p>
            <a:pPr marL="1163638" lvl="1" indent="0">
              <a:buNone/>
            </a:pPr>
            <a:r>
              <a:rPr lang="en-US" altLang="zh-CN" sz="2400" dirty="0">
                <a:sym typeface="Symbol" panose="05050102010706020507" pitchFamily="18" charset="2"/>
              </a:rPr>
              <a:t></a:t>
            </a:r>
            <a:r>
              <a:rPr lang="en-US" altLang="zh-CN" sz="2400" dirty="0"/>
              <a:t> (</a:t>
            </a:r>
            <a:r>
              <a:rPr lang="en-US" altLang="zh-CN" sz="2400" dirty="0" err="1">
                <a:sym typeface="Symbol" panose="05050102010706020507" pitchFamily="18" charset="2"/>
              </a:rPr>
              <a:t>xRu</a:t>
            </a:r>
            <a:r>
              <a:rPr lang="en-US" altLang="zh-CN" sz="2400" dirty="0">
                <a:sym typeface="Symbol" panose="05050102010706020507" pitchFamily="18" charset="2"/>
              </a:rPr>
              <a:t> </a:t>
            </a:r>
            <a:r>
              <a:rPr lang="en-US" altLang="zh-CN" sz="2400" dirty="0"/>
              <a:t> </a:t>
            </a:r>
            <a:r>
              <a:rPr lang="en-US" altLang="zh-CN" sz="2400" dirty="0" err="1">
                <a:sym typeface="Symbol" panose="05050102010706020507" pitchFamily="18" charset="2"/>
              </a:rPr>
              <a:t>uRw</a:t>
            </a:r>
            <a:r>
              <a:rPr lang="en-US" altLang="zh-CN" sz="2400" dirty="0">
                <a:sym typeface="Symbol" panose="05050102010706020507" pitchFamily="18" charset="2"/>
              </a:rPr>
              <a:t>) </a:t>
            </a:r>
            <a:r>
              <a:rPr lang="en-US" altLang="zh-CN" sz="2400" dirty="0"/>
              <a:t> (</a:t>
            </a:r>
            <a:r>
              <a:rPr lang="en-US" altLang="zh-CN" sz="2400" dirty="0" err="1">
                <a:sym typeface="Symbol" panose="05050102010706020507" pitchFamily="18" charset="2"/>
              </a:rPr>
              <a:t>ySv</a:t>
            </a:r>
            <a:r>
              <a:rPr lang="en-US" altLang="zh-CN" sz="2400" dirty="0">
                <a:sym typeface="Symbol" panose="05050102010706020507" pitchFamily="18" charset="2"/>
              </a:rPr>
              <a:t> </a:t>
            </a:r>
            <a:r>
              <a:rPr lang="en-US" altLang="zh-CN" sz="2400" dirty="0"/>
              <a:t> </a:t>
            </a:r>
            <a:r>
              <a:rPr lang="en-US" altLang="zh-CN" sz="2400" dirty="0" err="1">
                <a:sym typeface="Symbol" panose="05050102010706020507" pitchFamily="18" charset="2"/>
              </a:rPr>
              <a:t>vSt</a:t>
            </a:r>
            <a:r>
              <a:rPr lang="en-US" altLang="zh-CN" sz="2400" dirty="0">
                <a:sym typeface="Symbol" panose="05050102010706020507" pitchFamily="18" charset="2"/>
              </a:rPr>
              <a:t>) </a:t>
            </a:r>
            <a:r>
              <a:rPr lang="en-US" altLang="zh-CN" sz="2400" dirty="0"/>
              <a:t> </a:t>
            </a:r>
            <a:r>
              <a:rPr lang="en-US" altLang="zh-CN" sz="2400" dirty="0" err="1">
                <a:sym typeface="Symbol" panose="05050102010706020507" pitchFamily="18" charset="2"/>
              </a:rPr>
              <a:t>xRw</a:t>
            </a:r>
            <a:r>
              <a:rPr lang="en-US" altLang="zh-CN" sz="2400" dirty="0">
                <a:sym typeface="Symbol" panose="05050102010706020507" pitchFamily="18" charset="2"/>
              </a:rPr>
              <a:t> </a:t>
            </a:r>
            <a:r>
              <a:rPr lang="en-US" altLang="zh-CN" sz="2400" dirty="0"/>
              <a:t> </a:t>
            </a:r>
            <a:r>
              <a:rPr lang="en-US" altLang="zh-CN" sz="2400" dirty="0" err="1">
                <a:sym typeface="Symbol" panose="05050102010706020507" pitchFamily="18" charset="2"/>
              </a:rPr>
              <a:t>ySt</a:t>
            </a:r>
            <a:r>
              <a:rPr lang="en-US" altLang="zh-CN" sz="2400" dirty="0">
                <a:sym typeface="Symbol" panose="05050102010706020507" pitchFamily="18" charset="2"/>
              </a:rPr>
              <a:t> </a:t>
            </a:r>
          </a:p>
          <a:p>
            <a:pPr marL="1163638" lvl="1" indent="0">
              <a:buNone/>
            </a:pPr>
            <a:r>
              <a:rPr lang="en-US" altLang="zh-CN" sz="2400" dirty="0">
                <a:sym typeface="Symbol" panose="05050102010706020507" pitchFamily="18" charset="2"/>
              </a:rPr>
              <a:t></a:t>
            </a:r>
            <a:r>
              <a:rPr lang="en-US" altLang="zh-CN" sz="2400" dirty="0"/>
              <a:t> &lt;</a:t>
            </a:r>
            <a:r>
              <a:rPr lang="en-US" altLang="zh-CN" sz="2400" dirty="0" err="1">
                <a:sym typeface="Symbol" panose="05050102010706020507" pitchFamily="18" charset="2"/>
              </a:rPr>
              <a:t>x,y</a:t>
            </a:r>
            <a:r>
              <a:rPr lang="en-US" altLang="zh-CN" sz="2400" dirty="0">
                <a:sym typeface="Symbol" panose="05050102010706020507" pitchFamily="18" charset="2"/>
              </a:rPr>
              <a:t>&gt;T&lt;</a:t>
            </a:r>
            <a:r>
              <a:rPr lang="en-US" altLang="zh-CN" sz="2400" dirty="0" err="1">
                <a:sym typeface="Symbol" panose="05050102010706020507" pitchFamily="18" charset="2"/>
              </a:rPr>
              <a:t>w,t</a:t>
            </a:r>
            <a:r>
              <a:rPr lang="en-US" altLang="zh-CN" sz="2400" dirty="0">
                <a:sym typeface="Symbol" panose="05050102010706020507" pitchFamily="18" charset="2"/>
              </a:rPr>
              <a:t>&gt; .   </a:t>
            </a:r>
            <a:endParaRPr lang="en-US" altLang="zh-CN" sz="2400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6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7</a:t>
            </a:r>
            <a:r>
              <a:rPr lang="zh-CN" altLang="en-US" dirty="0"/>
              <a:t>讲</a:t>
            </a:r>
            <a:r>
              <a:rPr lang="en-US" altLang="zh-CN" dirty="0"/>
              <a:t> </a:t>
            </a:r>
            <a:r>
              <a:rPr lang="zh-CN" altLang="en-US" dirty="0"/>
              <a:t>二元关系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2125CF27-C544-4ADA-A1E9-3273DFE4DA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92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689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516000" y="1008000"/>
            <a:ext cx="11160000" cy="4616648"/>
          </a:xfrm>
        </p:spPr>
        <p:txBody>
          <a:bodyPr/>
          <a:lstStyle/>
          <a:p>
            <a:r>
              <a:rPr lang="zh-CN" altLang="en-US" dirty="0">
                <a:sym typeface="Symbol" panose="05050102010706020507" pitchFamily="18" charset="2"/>
              </a:rPr>
              <a:t>关系性质的证明方法</a:t>
            </a:r>
            <a:r>
              <a:rPr lang="en-US" altLang="zh-CN" dirty="0"/>
              <a:t> 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1. </a:t>
            </a:r>
            <a:r>
              <a:rPr lang="zh-CN" altLang="en-US" dirty="0"/>
              <a:t>证明</a:t>
            </a:r>
            <a:r>
              <a:rPr lang="en-US" altLang="zh-CN" dirty="0"/>
              <a:t>R</a:t>
            </a:r>
            <a:r>
              <a:rPr lang="zh-CN" altLang="en-US" dirty="0"/>
              <a:t>在</a:t>
            </a:r>
            <a:r>
              <a:rPr lang="en-US" altLang="zh-CN" dirty="0"/>
              <a:t>A</a:t>
            </a:r>
            <a:r>
              <a:rPr lang="zh-CN" altLang="en-US" dirty="0"/>
              <a:t>上自反</a:t>
            </a:r>
          </a:p>
          <a:p>
            <a:pPr marL="936000" lvl="1" indent="0">
              <a:buNone/>
            </a:pPr>
            <a:r>
              <a:rPr lang="zh-CN" altLang="en-US" dirty="0"/>
              <a:t>任取</a:t>
            </a:r>
            <a:r>
              <a:rPr lang="en-US" altLang="zh-CN" dirty="0" err="1"/>
              <a:t>x</a:t>
            </a:r>
            <a:r>
              <a:rPr lang="en-US" altLang="zh-CN" dirty="0" err="1">
                <a:sym typeface="Symbol" panose="05050102010706020507" pitchFamily="18" charset="2"/>
              </a:rPr>
              <a:t></a:t>
            </a:r>
            <a:r>
              <a:rPr lang="en-US" altLang="zh-CN" dirty="0" err="1"/>
              <a:t>A</a:t>
            </a:r>
            <a:r>
              <a:rPr lang="en-US" altLang="zh-CN" dirty="0"/>
              <a:t>, </a:t>
            </a:r>
          </a:p>
          <a:p>
            <a:pPr marL="936000" lvl="1" indent="0">
              <a:buNone/>
            </a:pPr>
            <a:r>
              <a:rPr lang="en-US" altLang="zh-CN" dirty="0" err="1"/>
              <a:t>x</a:t>
            </a:r>
            <a:r>
              <a:rPr lang="en-US" altLang="zh-CN" dirty="0" err="1">
                <a:sym typeface="Symbol" panose="05050102010706020507" pitchFamily="18" charset="2"/>
              </a:rPr>
              <a:t></a:t>
            </a:r>
            <a:r>
              <a:rPr lang="en-US" altLang="zh-CN" dirty="0" err="1"/>
              <a:t>A</a:t>
            </a:r>
            <a:r>
              <a:rPr lang="en-US" altLang="zh-CN" dirty="0"/>
              <a:t>  </a:t>
            </a:r>
            <a:r>
              <a:rPr lang="en-US" altLang="zh-CN" dirty="0">
                <a:sym typeface="Symbol" panose="05050102010706020507" pitchFamily="18" charset="2"/>
              </a:rPr>
              <a:t></a:t>
            </a:r>
            <a:r>
              <a:rPr lang="en-US" altLang="zh-CN" dirty="0"/>
              <a:t>  ……………………..….…….  </a:t>
            </a:r>
            <a:r>
              <a:rPr lang="en-US" altLang="zh-CN" dirty="0">
                <a:sym typeface="Symbol" panose="05050102010706020507" pitchFamily="18" charset="2"/>
              </a:rPr>
              <a:t></a:t>
            </a:r>
            <a:r>
              <a:rPr lang="en-US" altLang="zh-CN" dirty="0"/>
              <a:t> &lt;</a:t>
            </a:r>
            <a:r>
              <a:rPr lang="en-US" altLang="zh-CN" dirty="0" err="1"/>
              <a:t>x,x</a:t>
            </a:r>
            <a:r>
              <a:rPr lang="en-US" altLang="zh-CN" dirty="0"/>
              <a:t>&gt;</a:t>
            </a:r>
            <a:r>
              <a:rPr lang="en-US" altLang="zh-CN" dirty="0">
                <a:sym typeface="Symbol" panose="05050102010706020507" pitchFamily="18" charset="2"/>
              </a:rPr>
              <a:t></a:t>
            </a:r>
            <a:r>
              <a:rPr lang="en-US" altLang="zh-CN" dirty="0"/>
              <a:t>R</a:t>
            </a:r>
          </a:p>
          <a:p>
            <a:pPr marL="936000" lvl="1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  </a:t>
            </a:r>
            <a:r>
              <a:rPr lang="zh-CN" altLang="en-US" dirty="0">
                <a:solidFill>
                  <a:srgbClr val="FF0000"/>
                </a:solidFill>
              </a:rPr>
              <a:t>前提                       推理过程                     结论</a:t>
            </a:r>
          </a:p>
          <a:p>
            <a:pPr lvl="1"/>
            <a:r>
              <a:rPr lang="en-US" altLang="zh-CN" dirty="0"/>
              <a:t>2. </a:t>
            </a:r>
            <a:r>
              <a:rPr lang="zh-CN" altLang="en-US" dirty="0"/>
              <a:t>证明</a:t>
            </a:r>
            <a:r>
              <a:rPr lang="en-US" altLang="zh-CN" dirty="0"/>
              <a:t>R</a:t>
            </a:r>
            <a:r>
              <a:rPr lang="zh-CN" altLang="en-US" dirty="0"/>
              <a:t>在</a:t>
            </a:r>
            <a:r>
              <a:rPr lang="en-US" altLang="zh-CN" dirty="0"/>
              <a:t>A</a:t>
            </a:r>
            <a:r>
              <a:rPr lang="zh-CN" altLang="en-US" dirty="0"/>
              <a:t>上对称</a:t>
            </a:r>
          </a:p>
          <a:p>
            <a:pPr marL="936000" lvl="1" indent="0">
              <a:buNone/>
            </a:pPr>
            <a:r>
              <a:rPr lang="zh-CN" altLang="en-US" dirty="0"/>
              <a:t>任取</a:t>
            </a:r>
            <a:r>
              <a:rPr lang="en-US" altLang="zh-CN" dirty="0"/>
              <a:t>&lt;</a:t>
            </a:r>
            <a:r>
              <a:rPr lang="en-US" altLang="zh-CN" dirty="0" err="1"/>
              <a:t>x,y</a:t>
            </a:r>
            <a:r>
              <a:rPr lang="en-US" altLang="zh-CN" dirty="0"/>
              <a:t>&gt;</a:t>
            </a:r>
            <a:r>
              <a:rPr lang="en-US" altLang="zh-CN" dirty="0">
                <a:sym typeface="Symbol" panose="05050102010706020507" pitchFamily="18" charset="2"/>
              </a:rPr>
              <a:t></a:t>
            </a:r>
            <a:r>
              <a:rPr lang="fr-FR" altLang="zh-CN" dirty="0"/>
              <a:t>R</a:t>
            </a:r>
            <a:r>
              <a:rPr lang="zh-CN" altLang="en-US" dirty="0"/>
              <a:t>，</a:t>
            </a:r>
          </a:p>
          <a:p>
            <a:pPr marL="936000" lvl="1" indent="0">
              <a:buNone/>
            </a:pPr>
            <a:r>
              <a:rPr lang="fr-FR" altLang="zh-CN" dirty="0"/>
              <a:t>&lt;x,y&gt;</a:t>
            </a:r>
            <a:r>
              <a:rPr lang="en-US" altLang="zh-CN" dirty="0">
                <a:sym typeface="Symbol" panose="05050102010706020507" pitchFamily="18" charset="2"/>
              </a:rPr>
              <a:t></a:t>
            </a:r>
            <a:r>
              <a:rPr lang="fr-FR" altLang="zh-CN" dirty="0"/>
              <a:t>R </a:t>
            </a:r>
            <a:r>
              <a:rPr lang="en-US" altLang="zh-CN" dirty="0">
                <a:sym typeface="Symbol" panose="05050102010706020507" pitchFamily="18" charset="2"/>
              </a:rPr>
              <a:t></a:t>
            </a:r>
            <a:r>
              <a:rPr lang="fr-FR" altLang="zh-CN" dirty="0"/>
              <a:t> ………………………………. </a:t>
            </a:r>
            <a:r>
              <a:rPr lang="en-US" altLang="zh-CN" dirty="0">
                <a:sym typeface="Symbol" panose="05050102010706020507" pitchFamily="18" charset="2"/>
              </a:rPr>
              <a:t></a:t>
            </a:r>
            <a:r>
              <a:rPr lang="fr-FR" altLang="zh-CN" dirty="0"/>
              <a:t> &lt;y,x&gt;</a:t>
            </a:r>
            <a:r>
              <a:rPr lang="en-US" altLang="zh-CN" dirty="0">
                <a:sym typeface="Symbol" panose="05050102010706020507" pitchFamily="18" charset="2"/>
              </a:rPr>
              <a:t></a:t>
            </a:r>
            <a:r>
              <a:rPr lang="fr-FR" altLang="zh-CN" dirty="0"/>
              <a:t>R</a:t>
            </a:r>
          </a:p>
          <a:p>
            <a:pPr marL="936000" lvl="1" indent="0">
              <a:buNone/>
            </a:pPr>
            <a:r>
              <a:rPr lang="fr-FR" altLang="zh-CN" dirty="0">
                <a:solidFill>
                  <a:srgbClr val="FF0000"/>
                </a:solidFill>
              </a:rPr>
              <a:t>     </a:t>
            </a:r>
            <a:r>
              <a:rPr lang="zh-CN" altLang="fr-FR" dirty="0">
                <a:solidFill>
                  <a:srgbClr val="FF0000"/>
                </a:solidFill>
              </a:rPr>
              <a:t>前提</a:t>
            </a:r>
            <a:r>
              <a:rPr lang="zh-CN" altLang="en-US" dirty="0">
                <a:solidFill>
                  <a:srgbClr val="FF0000"/>
                </a:solidFill>
              </a:rPr>
              <a:t>                      推理过程                         结论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6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7</a:t>
            </a:r>
            <a:r>
              <a:rPr lang="zh-CN" altLang="en-US" dirty="0"/>
              <a:t>讲</a:t>
            </a:r>
            <a:r>
              <a:rPr lang="en-US" altLang="zh-CN" dirty="0"/>
              <a:t> </a:t>
            </a:r>
            <a:r>
              <a:rPr lang="zh-CN" altLang="en-US" dirty="0"/>
              <a:t>二元关系</a:t>
            </a: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93161DAD-DD78-47C1-B279-E28E7A1235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93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866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516000" y="1008000"/>
            <a:ext cx="11160000" cy="4616648"/>
          </a:xfrm>
        </p:spPr>
        <p:txBody>
          <a:bodyPr/>
          <a:lstStyle/>
          <a:p>
            <a:r>
              <a:rPr lang="zh-CN" altLang="en-US" dirty="0">
                <a:sym typeface="Symbol" panose="05050102010706020507" pitchFamily="18" charset="2"/>
              </a:rPr>
              <a:t>关系性质的证明方法</a:t>
            </a:r>
            <a:r>
              <a:rPr lang="en-US" altLang="zh-CN" dirty="0"/>
              <a:t> 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3. </a:t>
            </a:r>
            <a:r>
              <a:rPr lang="zh-CN" altLang="en-US" dirty="0"/>
              <a:t>证明</a:t>
            </a:r>
            <a:r>
              <a:rPr lang="en-US" altLang="zh-CN" dirty="0"/>
              <a:t>R</a:t>
            </a:r>
            <a:r>
              <a:rPr lang="zh-CN" altLang="en-US" dirty="0"/>
              <a:t>在</a:t>
            </a:r>
            <a:r>
              <a:rPr lang="en-US" altLang="zh-CN" dirty="0"/>
              <a:t>A</a:t>
            </a:r>
            <a:r>
              <a:rPr lang="zh-CN" altLang="en-US" dirty="0"/>
              <a:t>上反对称</a:t>
            </a:r>
          </a:p>
          <a:p>
            <a:pPr marL="936000" lvl="1" indent="0">
              <a:buNone/>
            </a:pPr>
            <a:r>
              <a:rPr lang="zh-CN" altLang="en-US" dirty="0"/>
              <a:t>任取</a:t>
            </a:r>
            <a:r>
              <a:rPr lang="en-US" altLang="zh-CN" dirty="0"/>
              <a:t>&lt;</a:t>
            </a:r>
            <a:r>
              <a:rPr lang="en-US" altLang="zh-CN" dirty="0" err="1"/>
              <a:t>x,y</a:t>
            </a:r>
            <a:r>
              <a:rPr lang="en-US" altLang="zh-CN" dirty="0"/>
              <a:t>&gt;</a:t>
            </a:r>
            <a:r>
              <a:rPr lang="zh-CN" altLang="en-US" dirty="0"/>
              <a:t>，</a:t>
            </a:r>
          </a:p>
          <a:p>
            <a:pPr marL="936000" lvl="1" indent="0">
              <a:buNone/>
            </a:pPr>
            <a:r>
              <a:rPr lang="en-US" altLang="zh-CN" dirty="0"/>
              <a:t>&lt;</a:t>
            </a:r>
            <a:r>
              <a:rPr lang="en-US" altLang="zh-CN" dirty="0" err="1"/>
              <a:t>x,y</a:t>
            </a:r>
            <a:r>
              <a:rPr lang="en-US" altLang="zh-CN" dirty="0"/>
              <a:t>&gt;</a:t>
            </a:r>
            <a:r>
              <a:rPr lang="en-US" altLang="zh-CN" dirty="0">
                <a:sym typeface="Symbol" panose="05050102010706020507" pitchFamily="18" charset="2"/>
              </a:rPr>
              <a:t></a:t>
            </a:r>
            <a:r>
              <a:rPr lang="en-US" altLang="zh-CN" dirty="0"/>
              <a:t>R</a:t>
            </a:r>
            <a:r>
              <a:rPr lang="en-US" altLang="zh-CN" dirty="0">
                <a:sym typeface="Symbol" panose="05050102010706020507" pitchFamily="18" charset="2"/>
              </a:rPr>
              <a:t></a:t>
            </a:r>
            <a:r>
              <a:rPr lang="en-US" altLang="zh-CN" dirty="0"/>
              <a:t>&lt;</a:t>
            </a:r>
            <a:r>
              <a:rPr lang="en-US" altLang="zh-CN" dirty="0" err="1"/>
              <a:t>y,x</a:t>
            </a:r>
            <a:r>
              <a:rPr lang="en-US" altLang="zh-CN" dirty="0"/>
              <a:t>&gt;</a:t>
            </a:r>
            <a:r>
              <a:rPr lang="en-US" altLang="zh-CN" dirty="0">
                <a:sym typeface="Symbol" panose="05050102010706020507" pitchFamily="18" charset="2"/>
              </a:rPr>
              <a:t></a:t>
            </a:r>
            <a:r>
              <a:rPr lang="en-US" altLang="zh-CN" dirty="0"/>
              <a:t>R </a:t>
            </a:r>
            <a:r>
              <a:rPr lang="en-US" altLang="zh-CN" dirty="0">
                <a:sym typeface="Symbol" panose="05050102010706020507" pitchFamily="18" charset="2"/>
              </a:rPr>
              <a:t></a:t>
            </a:r>
            <a:r>
              <a:rPr lang="en-US" altLang="zh-CN" dirty="0"/>
              <a:t> …………………….. </a:t>
            </a:r>
            <a:r>
              <a:rPr lang="en-US" altLang="zh-CN" dirty="0">
                <a:sym typeface="Symbol" panose="05050102010706020507" pitchFamily="18" charset="2"/>
              </a:rPr>
              <a:t></a:t>
            </a:r>
            <a:r>
              <a:rPr lang="en-US" altLang="zh-CN" dirty="0"/>
              <a:t> x = y </a:t>
            </a:r>
          </a:p>
          <a:p>
            <a:pPr marL="936000" lvl="1" indent="0">
              <a:buNone/>
            </a:pPr>
            <a:r>
              <a:rPr lang="en-US" altLang="zh-CN" dirty="0"/>
              <a:t>            </a:t>
            </a:r>
            <a:r>
              <a:rPr lang="zh-CN" altLang="en-US" dirty="0">
                <a:solidFill>
                  <a:srgbClr val="FF0000"/>
                </a:solidFill>
              </a:rPr>
              <a:t>前提                            推理过程            结论</a:t>
            </a:r>
          </a:p>
          <a:p>
            <a:pPr lvl="1"/>
            <a:r>
              <a:rPr lang="en-US" altLang="zh-CN" dirty="0"/>
              <a:t>4. </a:t>
            </a:r>
            <a:r>
              <a:rPr lang="zh-CN" altLang="en-US" dirty="0"/>
              <a:t>证明</a:t>
            </a:r>
            <a:r>
              <a:rPr lang="en-US" altLang="zh-CN" dirty="0"/>
              <a:t>R</a:t>
            </a:r>
            <a:r>
              <a:rPr lang="zh-CN" altLang="en-US" dirty="0"/>
              <a:t>在</a:t>
            </a:r>
            <a:r>
              <a:rPr lang="en-US" altLang="zh-CN" dirty="0"/>
              <a:t>A</a:t>
            </a:r>
            <a:r>
              <a:rPr lang="zh-CN" altLang="en-US" dirty="0"/>
              <a:t>上传递</a:t>
            </a:r>
          </a:p>
          <a:p>
            <a:pPr marL="936000" lvl="1" indent="0">
              <a:buNone/>
            </a:pPr>
            <a:r>
              <a:rPr lang="zh-CN" altLang="en-US" dirty="0"/>
              <a:t>任取</a:t>
            </a:r>
            <a:r>
              <a:rPr lang="en-US" altLang="zh-CN" dirty="0"/>
              <a:t>&lt;</a:t>
            </a:r>
            <a:r>
              <a:rPr lang="en-US" altLang="zh-CN" dirty="0" err="1"/>
              <a:t>x,y</a:t>
            </a:r>
            <a:r>
              <a:rPr lang="en-US" altLang="zh-CN" dirty="0"/>
              <a:t>&gt;,&lt;</a:t>
            </a:r>
            <a:r>
              <a:rPr lang="en-US" altLang="zh-CN" dirty="0" err="1"/>
              <a:t>y,z</a:t>
            </a:r>
            <a:r>
              <a:rPr lang="en-US" altLang="zh-CN" dirty="0"/>
              <a:t>&gt;</a:t>
            </a:r>
            <a:r>
              <a:rPr lang="zh-CN" altLang="en-US" dirty="0"/>
              <a:t>，</a:t>
            </a:r>
            <a:endParaRPr lang="zh-CN" altLang="fr-FR" dirty="0"/>
          </a:p>
          <a:p>
            <a:pPr marL="936000" lvl="1" indent="0">
              <a:buNone/>
            </a:pPr>
            <a:r>
              <a:rPr lang="fr-FR" altLang="zh-CN" dirty="0"/>
              <a:t>&lt;x,y&gt;</a:t>
            </a:r>
            <a:r>
              <a:rPr lang="en-US" altLang="zh-CN" dirty="0">
                <a:sym typeface="Symbol" panose="05050102010706020507" pitchFamily="18" charset="2"/>
              </a:rPr>
              <a:t></a:t>
            </a:r>
            <a:r>
              <a:rPr lang="fr-FR" altLang="zh-CN" dirty="0"/>
              <a:t>R</a:t>
            </a:r>
            <a:r>
              <a:rPr lang="en-US" altLang="zh-CN" dirty="0">
                <a:sym typeface="Symbol" panose="05050102010706020507" pitchFamily="18" charset="2"/>
              </a:rPr>
              <a:t></a:t>
            </a:r>
            <a:r>
              <a:rPr lang="fr-FR" altLang="zh-CN" dirty="0"/>
              <a:t>&lt;y,z&gt;</a:t>
            </a:r>
            <a:r>
              <a:rPr lang="en-US" altLang="zh-CN" dirty="0">
                <a:sym typeface="Symbol" panose="05050102010706020507" pitchFamily="18" charset="2"/>
              </a:rPr>
              <a:t></a:t>
            </a:r>
            <a:r>
              <a:rPr lang="fr-FR" altLang="zh-CN" dirty="0"/>
              <a:t>R </a:t>
            </a:r>
            <a:r>
              <a:rPr lang="en-US" altLang="zh-CN" dirty="0">
                <a:sym typeface="Symbol" panose="05050102010706020507" pitchFamily="18" charset="2"/>
              </a:rPr>
              <a:t></a:t>
            </a:r>
            <a:r>
              <a:rPr lang="fr-FR" altLang="zh-CN" dirty="0"/>
              <a:t> …………………….. </a:t>
            </a:r>
            <a:r>
              <a:rPr lang="en-US" altLang="zh-CN" dirty="0">
                <a:sym typeface="Symbol" panose="05050102010706020507" pitchFamily="18" charset="2"/>
              </a:rPr>
              <a:t></a:t>
            </a:r>
            <a:r>
              <a:rPr lang="en-US" altLang="zh-CN" dirty="0"/>
              <a:t> &lt;</a:t>
            </a:r>
            <a:r>
              <a:rPr lang="en-US" altLang="zh-CN" dirty="0" err="1"/>
              <a:t>x,z</a:t>
            </a:r>
            <a:r>
              <a:rPr lang="en-US" altLang="zh-CN" dirty="0"/>
              <a:t>&gt;</a:t>
            </a:r>
            <a:r>
              <a:rPr lang="en-US" altLang="zh-CN" dirty="0">
                <a:sym typeface="Symbol" panose="05050102010706020507" pitchFamily="18" charset="2"/>
              </a:rPr>
              <a:t></a:t>
            </a:r>
            <a:r>
              <a:rPr lang="en-US" altLang="zh-CN" dirty="0"/>
              <a:t>R </a:t>
            </a:r>
          </a:p>
          <a:p>
            <a:pPr marL="936000" lvl="1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           </a:t>
            </a:r>
            <a:r>
              <a:rPr lang="zh-CN" altLang="en-US" dirty="0">
                <a:solidFill>
                  <a:srgbClr val="FF0000"/>
                </a:solidFill>
              </a:rPr>
              <a:t>前提                           推理过程                  结论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6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7</a:t>
            </a:r>
            <a:r>
              <a:rPr lang="zh-CN" altLang="en-US" dirty="0"/>
              <a:t>讲</a:t>
            </a:r>
            <a:r>
              <a:rPr lang="en-US" altLang="zh-CN" dirty="0"/>
              <a:t> </a:t>
            </a:r>
            <a:r>
              <a:rPr lang="zh-CN" altLang="en-US" dirty="0"/>
              <a:t>二元关系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ADEC707E-3F87-43F9-BE68-3C8E84E05E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94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939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5278368"/>
              </a:xfrm>
            </p:spPr>
            <p:txBody>
              <a:bodyPr/>
              <a:lstStyle/>
              <a:p>
                <a:r>
                  <a:rPr lang="zh-CN" altLang="en-US" dirty="0"/>
                  <a:t>设</a:t>
                </a:r>
                <a:r>
                  <a:rPr lang="en-US" altLang="zh-CN" b="1" dirty="0"/>
                  <a:t>R, S</a:t>
                </a:r>
                <a:r>
                  <a:rPr lang="zh-CN" altLang="en-US" dirty="0"/>
                  <a:t>为</a:t>
                </a:r>
                <a:r>
                  <a:rPr lang="en-US" altLang="zh-CN" b="1" dirty="0"/>
                  <a:t>A</a:t>
                </a:r>
                <a:r>
                  <a:rPr lang="zh-CN" altLang="en-US" dirty="0"/>
                  <a:t>上的关系，证明 </a:t>
                </a:r>
                <a:r>
                  <a:rPr lang="en-US" altLang="zh-CN" b="1" dirty="0"/>
                  <a:t>R</a:t>
                </a:r>
                <a:r>
                  <a:rPr lang="en-US" altLang="zh-CN" b="1" dirty="0">
                    <a:sym typeface="Symbol" panose="05050102010706020507" pitchFamily="18" charset="2"/>
                  </a:rPr>
                  <a:t></a:t>
                </a:r>
                <a:r>
                  <a:rPr lang="en-US" altLang="zh-CN" b="1" dirty="0"/>
                  <a:t>S </a:t>
                </a:r>
                <a:r>
                  <a:rPr lang="en-US" altLang="zh-CN" b="1" dirty="0">
                    <a:sym typeface="Symbol" panose="05050102010706020507" pitchFamily="18" charset="2"/>
                  </a:rPr>
                  <a:t></a:t>
                </a:r>
                <a:r>
                  <a:rPr lang="en-US" altLang="zh-CN" b="1" dirty="0"/>
                  <a:t> </a:t>
                </a:r>
                <a:r>
                  <a:rPr lang="en-US" altLang="zh-CN" b="1" dirty="0">
                    <a:sym typeface="Symbol" panose="05050102010706020507" pitchFamily="18" charset="2"/>
                  </a:rPr>
                  <a:t>t(R)  </a:t>
                </a:r>
                <a:r>
                  <a:rPr lang="en-US" altLang="zh-CN" b="1" dirty="0"/>
                  <a:t>t</a:t>
                </a:r>
                <a:r>
                  <a:rPr lang="en-US" altLang="zh-CN" b="1" dirty="0">
                    <a:sym typeface="Symbol" panose="05050102010706020507" pitchFamily="18" charset="2"/>
                  </a:rPr>
                  <a:t>(S).</a:t>
                </a:r>
                <a:r>
                  <a:rPr lang="en-US" altLang="zh-CN" b="1" dirty="0"/>
                  <a:t> </a:t>
                </a:r>
                <a:r>
                  <a:rPr lang="zh-CN" altLang="en-US" b="1" dirty="0"/>
                  <a:t> </a:t>
                </a:r>
                <a:endParaRPr lang="en-US" altLang="zh-CN" b="1" dirty="0"/>
              </a:p>
              <a:p>
                <a:r>
                  <a:rPr lang="zh-CN" altLang="en-US" dirty="0"/>
                  <a:t>证明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只需证明对于任意正整数</a:t>
                </a:r>
                <a:r>
                  <a:rPr lang="en-US" altLang="zh-CN" dirty="0"/>
                  <a:t>n,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𝐧</m:t>
                        </m:r>
                      </m:sup>
                    </m:sSup>
                  </m:oMath>
                </a14:m>
                <a:r>
                  <a:rPr lang="en-US" altLang="zh-CN" dirty="0">
                    <a:sym typeface="Symbol" panose="05050102010706020507" pitchFamily="18" charset="2"/>
                  </a:rPr>
                  <a:t>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altLang="zh-CN" dirty="0">
                    <a:sym typeface="Symbol" panose="05050102010706020507" pitchFamily="18" charset="2"/>
                  </a:rPr>
                  <a:t>. </a:t>
                </a:r>
                <a:r>
                  <a:rPr lang="zh-CN" altLang="en-US" dirty="0">
                    <a:sym typeface="Symbol" panose="05050102010706020507" pitchFamily="18" charset="2"/>
                  </a:rPr>
                  <a:t>对</a:t>
                </a:r>
                <a:r>
                  <a:rPr lang="en-US" altLang="zh-CN" dirty="0">
                    <a:sym typeface="Symbol" panose="05050102010706020507" pitchFamily="18" charset="2"/>
                  </a:rPr>
                  <a:t>n</a:t>
                </a:r>
                <a:r>
                  <a:rPr lang="zh-CN" altLang="en-US" dirty="0">
                    <a:sym typeface="Symbol" panose="05050102010706020507" pitchFamily="18" charset="2"/>
                  </a:rPr>
                  <a:t>归纳</a:t>
                </a:r>
                <a:r>
                  <a:rPr lang="en-US" altLang="zh-CN" dirty="0">
                    <a:sym typeface="Symbol" panose="05050102010706020507" pitchFamily="18" charset="2"/>
                  </a:rPr>
                  <a:t>.</a:t>
                </a:r>
              </a:p>
              <a:p>
                <a:pPr marL="576000" lvl="1" indent="0">
                  <a:buNone/>
                </a:pPr>
                <a:r>
                  <a:rPr lang="en-US" altLang="zh-CN" dirty="0">
                    <a:sym typeface="Symbol" panose="05050102010706020507" pitchFamily="18" charset="2"/>
                  </a:rPr>
                  <a:t>n=1, </a:t>
                </a:r>
                <a:r>
                  <a:rPr lang="zh-CN" altLang="en-US" dirty="0">
                    <a:sym typeface="Symbol" panose="05050102010706020507" pitchFamily="18" charset="2"/>
                  </a:rPr>
                  <a:t>显然为真</a:t>
                </a:r>
                <a:r>
                  <a:rPr lang="en-US" altLang="zh-CN" dirty="0">
                    <a:sym typeface="Symbol" panose="05050102010706020507" pitchFamily="18" charset="2"/>
                  </a:rPr>
                  <a:t>.</a:t>
                </a:r>
              </a:p>
              <a:p>
                <a:pPr marL="576000" lvl="1" indent="0">
                  <a:buNone/>
                </a:pPr>
                <a:r>
                  <a:rPr lang="zh-CN" altLang="en-US" dirty="0">
                    <a:sym typeface="Symbol" panose="05050102010706020507" pitchFamily="18" charset="2"/>
                  </a:rPr>
                  <a:t>假设对于</a:t>
                </a:r>
                <a:r>
                  <a:rPr lang="en-US" altLang="zh-CN" dirty="0">
                    <a:sym typeface="Symbol" panose="05050102010706020507" pitchFamily="18" charset="2"/>
                  </a:rPr>
                  <a:t>n</a:t>
                </a:r>
                <a:r>
                  <a:rPr lang="zh-CN" altLang="en-US" dirty="0">
                    <a:sym typeface="Symbol" panose="05050102010706020507" pitchFamily="18" charset="2"/>
                  </a:rPr>
                  <a:t>，命题为真，任取</a:t>
                </a:r>
                <a:r>
                  <a:rPr lang="en-US" altLang="zh-CN" dirty="0">
                    <a:sym typeface="Symbol" panose="05050102010706020507" pitchFamily="18" charset="2"/>
                  </a:rPr>
                  <a:t>&lt;</a:t>
                </a:r>
                <a:r>
                  <a:rPr lang="en-US" altLang="zh-CN" dirty="0" err="1">
                    <a:sym typeface="Symbol" panose="05050102010706020507" pitchFamily="18" charset="2"/>
                  </a:rPr>
                  <a:t>x,y</a:t>
                </a:r>
                <a:r>
                  <a:rPr lang="en-US" altLang="zh-CN" dirty="0">
                    <a:sym typeface="Symbol" panose="05050102010706020507" pitchFamily="18" charset="2"/>
                  </a:rPr>
                  <a:t>&gt;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𝐧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altLang="zh-CN" dirty="0">
                    <a:sym typeface="Symbol" panose="05050102010706020507" pitchFamily="18" charset="2"/>
                  </a:rPr>
                  <a:t>, </a:t>
                </a:r>
                <a:r>
                  <a:rPr lang="zh-CN" altLang="en-US" dirty="0">
                    <a:sym typeface="Symbol" panose="05050102010706020507" pitchFamily="18" charset="2"/>
                  </a:rPr>
                  <a:t>那么</a:t>
                </a:r>
                <a:endParaRPr lang="en-US" altLang="zh-CN" dirty="0">
                  <a:sym typeface="Symbol" panose="05050102010706020507" pitchFamily="18" charset="2"/>
                </a:endParaRPr>
              </a:p>
              <a:p>
                <a:pPr marL="576000" lvl="1" indent="0">
                  <a:buNone/>
                </a:pPr>
                <a:r>
                  <a:rPr lang="en-US" altLang="zh-CN" dirty="0">
                    <a:sym typeface="Symbol" panose="05050102010706020507" pitchFamily="18" charset="2"/>
                  </a:rPr>
                  <a:t>                        &lt;</a:t>
                </a:r>
                <a:r>
                  <a:rPr lang="en-US" altLang="zh-CN" dirty="0" err="1">
                    <a:sym typeface="Symbol" panose="05050102010706020507" pitchFamily="18" charset="2"/>
                  </a:rPr>
                  <a:t>x,y</a:t>
                </a:r>
                <a:r>
                  <a:rPr lang="en-US" altLang="zh-CN" dirty="0">
                    <a:sym typeface="Symbol" panose="05050102010706020507" pitchFamily="18" charset="2"/>
                  </a:rPr>
                  <a:t>&gt;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𝐧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altLang="zh-CN" dirty="0">
                    <a:sym typeface="Symbol" panose="05050102010706020507" pitchFamily="18" charset="2"/>
                  </a:rPr>
                  <a:t> </a:t>
                </a:r>
              </a:p>
              <a:p>
                <a:pPr marL="576000" lvl="1" indent="0">
                  <a:buNone/>
                </a:pPr>
                <a:r>
                  <a:rPr lang="en-US" altLang="zh-CN" dirty="0">
                    <a:sym typeface="Symbol" panose="05050102010706020507" pitchFamily="18" charset="2"/>
                  </a:rPr>
                  <a:t>                    </a:t>
                </a:r>
                <a:r>
                  <a:rPr lang="en-US" altLang="zh-CN" dirty="0"/>
                  <a:t> &lt;</a:t>
                </a:r>
                <a:r>
                  <a:rPr lang="en-US" altLang="zh-CN" dirty="0" err="1">
                    <a:sym typeface="Symbol" panose="05050102010706020507" pitchFamily="18" charset="2"/>
                  </a:rPr>
                  <a:t>x,y</a:t>
                </a:r>
                <a:r>
                  <a:rPr lang="en-US" altLang="zh-CN" dirty="0">
                    <a:sym typeface="Symbol" panose="05050102010706020507" pitchFamily="18" charset="2"/>
                  </a:rPr>
                  <a:t>&gt; 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𝐧</m:t>
                        </m:r>
                      </m:sup>
                    </m:sSup>
                  </m:oMath>
                </a14:m>
                <a:r>
                  <a:rPr lang="en-US" altLang="zh-CN" dirty="0">
                    <a:sym typeface="Symbol" panose="05050102010706020507" pitchFamily="18" charset="2"/>
                  </a:rPr>
                  <a:t>∘</a:t>
                </a:r>
                <a:r>
                  <a:rPr lang="en-US" altLang="zh-CN" dirty="0" err="1">
                    <a:sym typeface="Symbol" panose="05050102010706020507" pitchFamily="18" charset="2"/>
                  </a:rPr>
                  <a:t>R</a:t>
                </a:r>
                <a:endParaRPr lang="en-US" altLang="zh-CN" dirty="0">
                  <a:sym typeface="Symbol" panose="05050102010706020507" pitchFamily="18" charset="2"/>
                </a:endParaRPr>
              </a:p>
              <a:p>
                <a:pPr marL="576000" lvl="1" indent="0">
                  <a:buNone/>
                </a:pPr>
                <a:r>
                  <a:rPr lang="en-US" altLang="zh-CN" dirty="0">
                    <a:sym typeface="Symbol" panose="05050102010706020507" pitchFamily="18" charset="2"/>
                  </a:rPr>
                  <a:t>                    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sym typeface="Symbol" panose="05050102010706020507" pitchFamily="18" charset="2"/>
                  </a:rPr>
                  <a:t></a:t>
                </a:r>
                <a:r>
                  <a:rPr lang="en-US" altLang="zh-CN" dirty="0"/>
                  <a:t>t </a:t>
                </a:r>
                <a:r>
                  <a:rPr lang="en-US" altLang="zh-CN" dirty="0">
                    <a:sym typeface="Symbol" panose="05050102010706020507" pitchFamily="18" charset="2"/>
                  </a:rPr>
                  <a:t>(&lt;x, t&gt;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𝐧</m:t>
                        </m:r>
                      </m:sup>
                    </m:sSup>
                  </m:oMath>
                </a14:m>
                <a:r>
                  <a:rPr lang="en-US" altLang="zh-CN" dirty="0">
                    <a:sym typeface="Symbol" panose="05050102010706020507" pitchFamily="18" charset="2"/>
                  </a:rPr>
                  <a:t>  </a:t>
                </a:r>
                <a:r>
                  <a:rPr lang="en-US" altLang="zh-CN" dirty="0"/>
                  <a:t>&lt;</a:t>
                </a:r>
                <a:r>
                  <a:rPr lang="en-US" altLang="zh-CN" dirty="0">
                    <a:sym typeface="Symbol" panose="05050102010706020507" pitchFamily="18" charset="2"/>
                  </a:rPr>
                  <a:t>t, y&gt;</a:t>
                </a:r>
                <a:r>
                  <a:rPr lang="en-US" altLang="zh-CN" dirty="0"/>
                  <a:t>R</a:t>
                </a:r>
                <a:r>
                  <a:rPr lang="en-US" altLang="zh-CN" dirty="0">
                    <a:sym typeface="Symbol" panose="05050102010706020507" pitchFamily="18" charset="2"/>
                  </a:rPr>
                  <a:t>) </a:t>
                </a:r>
              </a:p>
              <a:p>
                <a:pPr marL="576000" lvl="1" indent="0">
                  <a:buNone/>
                </a:pPr>
                <a:r>
                  <a:rPr lang="en-US" altLang="zh-CN" dirty="0">
                    <a:sym typeface="Symbol" panose="05050102010706020507" pitchFamily="18" charset="2"/>
                  </a:rPr>
                  <a:t>                    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sym typeface="Symbol" panose="05050102010706020507" pitchFamily="18" charset="2"/>
                  </a:rPr>
                  <a:t></a:t>
                </a:r>
                <a:r>
                  <a:rPr lang="en-US" altLang="zh-CN" dirty="0"/>
                  <a:t>t </a:t>
                </a:r>
                <a:r>
                  <a:rPr lang="en-US" altLang="zh-CN" dirty="0">
                    <a:sym typeface="Symbol" panose="05050102010706020507" pitchFamily="18" charset="2"/>
                  </a:rPr>
                  <a:t>(&lt;x, t&gt;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𝐧</m:t>
                        </m:r>
                      </m:sup>
                    </m:sSup>
                  </m:oMath>
                </a14:m>
                <a:r>
                  <a:rPr lang="en-US" altLang="zh-CN" dirty="0">
                    <a:sym typeface="Symbol" panose="05050102010706020507" pitchFamily="18" charset="2"/>
                  </a:rPr>
                  <a:t>  </a:t>
                </a:r>
                <a:r>
                  <a:rPr lang="en-US" altLang="zh-CN" dirty="0"/>
                  <a:t>&lt;</a:t>
                </a:r>
                <a:r>
                  <a:rPr lang="en-US" altLang="zh-CN" dirty="0">
                    <a:sym typeface="Symbol" panose="05050102010706020507" pitchFamily="18" charset="2"/>
                  </a:rPr>
                  <a:t>t, y&gt;</a:t>
                </a:r>
                <a:r>
                  <a:rPr lang="en-US" altLang="zh-CN" dirty="0"/>
                  <a:t>S</a:t>
                </a:r>
                <a:r>
                  <a:rPr lang="en-US" altLang="zh-CN" dirty="0">
                    <a:sym typeface="Symbol" panose="05050102010706020507" pitchFamily="18" charset="2"/>
                  </a:rPr>
                  <a:t>)</a:t>
                </a:r>
              </a:p>
              <a:p>
                <a:pPr marL="576000" lvl="1" indent="0">
                  <a:buNone/>
                </a:pPr>
                <a:r>
                  <a:rPr lang="en-US" altLang="zh-CN" dirty="0">
                    <a:sym typeface="Symbol" panose="05050102010706020507" pitchFamily="18" charset="2"/>
                  </a:rPr>
                  <a:t>                    </a:t>
                </a:r>
                <a:r>
                  <a:rPr lang="en-US" altLang="zh-CN" dirty="0"/>
                  <a:t> &lt;</a:t>
                </a:r>
                <a:r>
                  <a:rPr lang="en-US" altLang="zh-CN" dirty="0" err="1">
                    <a:sym typeface="Symbol" panose="05050102010706020507" pitchFamily="18" charset="2"/>
                  </a:rPr>
                  <a:t>x,y</a:t>
                </a:r>
                <a:r>
                  <a:rPr lang="en-US" altLang="zh-CN" dirty="0">
                    <a:sym typeface="Symbol" panose="05050102010706020507" pitchFamily="18" charset="2"/>
                  </a:rPr>
                  <a:t>&gt;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𝐧</m:t>
                        </m:r>
                      </m:sup>
                    </m:sSup>
                  </m:oMath>
                </a14:m>
                <a:r>
                  <a:rPr lang="en-US" altLang="zh-CN" dirty="0" err="1">
                    <a:sym typeface="Symbol" panose="05050102010706020507" pitchFamily="18" charset="2"/>
                  </a:rPr>
                  <a:t>∘S</a:t>
                </a:r>
                <a:r>
                  <a:rPr lang="en-US" altLang="zh-CN" dirty="0">
                    <a:sym typeface="Symbol" panose="05050102010706020507" pitchFamily="18" charset="2"/>
                  </a:rPr>
                  <a:t> </a:t>
                </a:r>
              </a:p>
              <a:p>
                <a:pPr marL="576000" lvl="1" indent="0">
                  <a:buNone/>
                </a:pPr>
                <a:r>
                  <a:rPr lang="en-US" altLang="zh-CN" dirty="0">
                    <a:sym typeface="Symbol" panose="05050102010706020507" pitchFamily="18" charset="2"/>
                  </a:rPr>
                  <a:t>                    </a:t>
                </a:r>
                <a:r>
                  <a:rPr lang="en-US" altLang="zh-CN" dirty="0"/>
                  <a:t> &lt;</a:t>
                </a:r>
                <a:r>
                  <a:rPr lang="en-US" altLang="zh-CN" dirty="0" err="1">
                    <a:sym typeface="Symbol" panose="05050102010706020507" pitchFamily="18" charset="2"/>
                  </a:rPr>
                  <a:t>x,y</a:t>
                </a:r>
                <a:r>
                  <a:rPr lang="en-US" altLang="zh-CN" dirty="0">
                    <a:sym typeface="Symbol" panose="05050102010706020507" pitchFamily="18" charset="2"/>
                  </a:rPr>
                  <a:t>&gt;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𝐧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dirty="0">
                    <a:sym typeface="Symbol" panose="05050102010706020507" pitchFamily="18" charset="2"/>
                  </a:rPr>
                  <a:t> .   </a:t>
                </a:r>
                <a:endParaRPr lang="en-US" altLang="zh-CN" dirty="0"/>
              </a:p>
            </p:txBody>
          </p:sp>
        </mc:Choice>
        <mc:Fallback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5278368"/>
              </a:xfrm>
              <a:blipFill>
                <a:blip r:embed="rId2"/>
                <a:stretch>
                  <a:fillRect l="-1148" t="-1732" b="-3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7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7</a:t>
            </a:r>
            <a:r>
              <a:rPr lang="zh-CN" altLang="en-US" dirty="0"/>
              <a:t>讲</a:t>
            </a:r>
            <a:r>
              <a:rPr lang="en-US" altLang="zh-CN" dirty="0"/>
              <a:t> </a:t>
            </a:r>
            <a:r>
              <a:rPr lang="zh-CN" altLang="en-US" dirty="0"/>
              <a:t>二元关系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2CE284E2-2731-4025-8ABD-BD3FADEA8F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95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693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4927118"/>
              </a:xfrm>
            </p:spPr>
            <p:txBody>
              <a:bodyPr/>
              <a:lstStyle/>
              <a:p>
                <a:r>
                  <a:rPr lang="zh-CN" altLang="en-US" dirty="0"/>
                  <a:t>关系等式或包含式的证明方法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 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数学归纳法（主要用于幂运算）</a:t>
                </a:r>
              </a:p>
              <a:p>
                <a:pPr lvl="1"/>
                <a:r>
                  <a:rPr lang="zh-CN" altLang="en-US" dirty="0"/>
                  <a:t>证明中用到关系运算的定义和公式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如：</a:t>
                </a:r>
              </a:p>
              <a:p>
                <a:pPr lvl="2"/>
                <a:r>
                  <a:rPr lang="zh-CN" altLang="en-US" dirty="0"/>
                  <a:t> </a:t>
                </a:r>
                <a:r>
                  <a:rPr lang="en-US" altLang="zh-CN" b="1" dirty="0" err="1"/>
                  <a:t>x</a:t>
                </a:r>
                <a:r>
                  <a:rPr lang="en-US" altLang="zh-CN" b="1" dirty="0" err="1">
                    <a:sym typeface="Symbol" panose="05050102010706020507" pitchFamily="18" charset="2"/>
                  </a:rPr>
                  <a:t></a:t>
                </a:r>
                <a:r>
                  <a:rPr lang="en-US" altLang="zh-CN" b="1" dirty="0" err="1"/>
                  <a:t>domR</a:t>
                </a:r>
                <a:r>
                  <a:rPr lang="en-US" altLang="zh-CN" b="1" dirty="0"/>
                  <a:t> </a:t>
                </a:r>
                <a:r>
                  <a:rPr lang="en-US" altLang="zh-CN" b="1" dirty="0">
                    <a:sym typeface="Symbol" panose="05050102010706020507" pitchFamily="18" charset="2"/>
                  </a:rPr>
                  <a:t></a:t>
                </a:r>
                <a:r>
                  <a:rPr lang="en-US" altLang="zh-CN" b="1" dirty="0"/>
                  <a:t> </a:t>
                </a:r>
                <a:r>
                  <a:rPr lang="en-US" altLang="zh-CN" b="1" dirty="0">
                    <a:sym typeface="Symbol" panose="05050102010706020507" pitchFamily="18" charset="2"/>
                  </a:rPr>
                  <a:t></a:t>
                </a:r>
                <a:r>
                  <a:rPr lang="en-US" altLang="zh-CN" b="1" dirty="0"/>
                  <a:t>y(&lt;</a:t>
                </a:r>
                <a:r>
                  <a:rPr lang="en-US" altLang="zh-CN" b="1" dirty="0" err="1"/>
                  <a:t>x,y</a:t>
                </a:r>
                <a:r>
                  <a:rPr lang="en-US" altLang="zh-CN" b="1" dirty="0"/>
                  <a:t>&gt;</a:t>
                </a:r>
                <a:r>
                  <a:rPr lang="en-US" altLang="zh-CN" b="1" dirty="0">
                    <a:sym typeface="Symbol" panose="05050102010706020507" pitchFamily="18" charset="2"/>
                  </a:rPr>
                  <a:t></a:t>
                </a:r>
                <a:r>
                  <a:rPr lang="en-US" altLang="zh-CN" b="1" dirty="0"/>
                  <a:t>R) </a:t>
                </a:r>
              </a:p>
              <a:p>
                <a:pPr lvl="2"/>
                <a:r>
                  <a:rPr lang="en-US" altLang="zh-CN" b="1" dirty="0"/>
                  <a:t> </a:t>
                </a:r>
                <a:r>
                  <a:rPr lang="en-US" altLang="zh-CN" b="1" dirty="0" err="1"/>
                  <a:t>y</a:t>
                </a:r>
                <a:r>
                  <a:rPr lang="en-US" altLang="zh-CN" b="1" dirty="0" err="1">
                    <a:sym typeface="Symbol" panose="05050102010706020507" pitchFamily="18" charset="2"/>
                  </a:rPr>
                  <a:t></a:t>
                </a:r>
                <a:r>
                  <a:rPr lang="en-US" altLang="zh-CN" b="1" dirty="0" err="1"/>
                  <a:t>ranR</a:t>
                </a:r>
                <a:r>
                  <a:rPr lang="en-US" altLang="zh-CN" b="1" dirty="0"/>
                  <a:t> </a:t>
                </a:r>
                <a:r>
                  <a:rPr lang="en-US" altLang="zh-CN" b="1" dirty="0">
                    <a:sym typeface="Symbol" panose="05050102010706020507" pitchFamily="18" charset="2"/>
                  </a:rPr>
                  <a:t></a:t>
                </a:r>
                <a:r>
                  <a:rPr lang="en-US" altLang="zh-CN" b="1" dirty="0"/>
                  <a:t> </a:t>
                </a:r>
                <a:r>
                  <a:rPr lang="en-US" altLang="zh-CN" b="1" dirty="0">
                    <a:sym typeface="Symbol" panose="05050102010706020507" pitchFamily="18" charset="2"/>
                  </a:rPr>
                  <a:t></a:t>
                </a:r>
                <a:r>
                  <a:rPr lang="en-US" altLang="zh-CN" b="1" dirty="0"/>
                  <a:t>x(&lt;</a:t>
                </a:r>
                <a:r>
                  <a:rPr lang="en-US" altLang="zh-CN" b="1" dirty="0" err="1"/>
                  <a:t>x,y</a:t>
                </a:r>
                <a:r>
                  <a:rPr lang="en-US" altLang="zh-CN" b="1" dirty="0"/>
                  <a:t>&gt;</a:t>
                </a:r>
                <a:r>
                  <a:rPr lang="en-US" altLang="zh-CN" b="1" dirty="0">
                    <a:sym typeface="Symbol" panose="05050102010706020507" pitchFamily="18" charset="2"/>
                  </a:rPr>
                  <a:t></a:t>
                </a:r>
                <a:r>
                  <a:rPr lang="en-US" altLang="zh-CN" b="1" dirty="0"/>
                  <a:t>R)</a:t>
                </a:r>
              </a:p>
              <a:p>
                <a:pPr lvl="2"/>
                <a:r>
                  <a:rPr lang="en-US" altLang="zh-CN" b="1" dirty="0"/>
                  <a:t> &lt;</a:t>
                </a:r>
                <a:r>
                  <a:rPr lang="en-US" altLang="zh-CN" b="1" dirty="0" err="1"/>
                  <a:t>x,y</a:t>
                </a:r>
                <a:r>
                  <a:rPr lang="en-US" altLang="zh-CN" b="1" dirty="0"/>
                  <a:t>&gt;</a:t>
                </a:r>
                <a:r>
                  <a:rPr lang="en-US" altLang="zh-CN" b="1" dirty="0">
                    <a:sym typeface="Symbol" panose="05050102010706020507" pitchFamily="18" charset="2"/>
                  </a:rPr>
                  <a:t></a:t>
                </a:r>
                <a:r>
                  <a:rPr lang="en-US" altLang="zh-CN" b="1" dirty="0"/>
                  <a:t>R </a:t>
                </a:r>
                <a:r>
                  <a:rPr lang="en-US" altLang="zh-CN" b="1" dirty="0">
                    <a:sym typeface="Symbol" panose="05050102010706020507" pitchFamily="18" charset="2"/>
                  </a:rPr>
                  <a:t></a:t>
                </a:r>
                <a:r>
                  <a:rPr lang="en-US" altLang="zh-CN" b="1" dirty="0"/>
                  <a:t> &lt;</a:t>
                </a:r>
                <a:r>
                  <a:rPr lang="en-US" altLang="zh-CN" b="1" dirty="0" err="1"/>
                  <a:t>y,x</a:t>
                </a:r>
                <a:r>
                  <a:rPr lang="en-US" altLang="zh-CN" b="1" dirty="0"/>
                  <a:t>&gt;</a:t>
                </a:r>
                <a:r>
                  <a:rPr lang="en-US" altLang="zh-CN" b="1" dirty="0">
                    <a:sym typeface="Symbol" panose="05050102010706020507" pitchFamily="18" charset="2"/>
                  </a:rPr>
                  <a:t>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𝐑</m:t>
                        </m:r>
                      </m:e>
                      <m:sup>
                        <m:r>
                          <a:rPr lang="en-US" altLang="zh-CN" b="1" i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−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𝟏</m:t>
                        </m:r>
                      </m:sup>
                    </m:sSup>
                  </m:oMath>
                </a14:m>
                <a:endParaRPr lang="en-US" altLang="zh-CN" b="1" dirty="0"/>
              </a:p>
              <a:p>
                <a:pPr lvl="2"/>
                <a:r>
                  <a:rPr lang="en-US" altLang="zh-CN" b="1" dirty="0"/>
                  <a:t> &lt;</a:t>
                </a:r>
                <a:r>
                  <a:rPr lang="en-US" altLang="zh-CN" b="1" dirty="0" err="1"/>
                  <a:t>x,y</a:t>
                </a:r>
                <a:r>
                  <a:rPr lang="en-US" altLang="zh-CN" b="1" dirty="0"/>
                  <a:t>&gt;</a:t>
                </a:r>
                <a:r>
                  <a:rPr lang="en-US" altLang="zh-CN" b="1" dirty="0">
                    <a:sym typeface="Symbol" panose="05050102010706020507" pitchFamily="18" charset="2"/>
                  </a:rPr>
                  <a:t></a:t>
                </a:r>
                <a:r>
                  <a:rPr lang="en-US" altLang="zh-CN" b="1" dirty="0"/>
                  <a:t>R∘S </a:t>
                </a:r>
                <a:r>
                  <a:rPr lang="en-US" altLang="zh-CN" b="1" dirty="0">
                    <a:sym typeface="Symbol" panose="05050102010706020507" pitchFamily="18" charset="2"/>
                  </a:rPr>
                  <a:t></a:t>
                </a:r>
                <a:r>
                  <a:rPr lang="en-US" altLang="zh-CN" b="1" dirty="0"/>
                  <a:t> </a:t>
                </a:r>
                <a:r>
                  <a:rPr lang="en-US" altLang="zh-CN" b="1" dirty="0">
                    <a:sym typeface="Symbol" panose="05050102010706020507" pitchFamily="18" charset="2"/>
                  </a:rPr>
                  <a:t></a:t>
                </a:r>
                <a:r>
                  <a:rPr lang="en-US" altLang="zh-CN" b="1" dirty="0"/>
                  <a:t>t (&lt;</a:t>
                </a:r>
                <a:r>
                  <a:rPr lang="en-US" altLang="zh-CN" b="1" dirty="0" err="1"/>
                  <a:t>x,t</a:t>
                </a:r>
                <a:r>
                  <a:rPr lang="en-US" altLang="zh-CN" b="1" dirty="0"/>
                  <a:t>&gt;</a:t>
                </a:r>
                <a:r>
                  <a:rPr lang="en-US" altLang="zh-CN" b="1" dirty="0">
                    <a:sym typeface="Symbol" panose="05050102010706020507" pitchFamily="18" charset="2"/>
                  </a:rPr>
                  <a:t></a:t>
                </a:r>
                <a:r>
                  <a:rPr lang="en-US" altLang="zh-CN" b="1" dirty="0"/>
                  <a:t>R</a:t>
                </a:r>
                <a:r>
                  <a:rPr lang="en-US" altLang="zh-CN" b="1" dirty="0">
                    <a:sym typeface="Symbol" panose="05050102010706020507" pitchFamily="18" charset="2"/>
                  </a:rPr>
                  <a:t></a:t>
                </a:r>
                <a:r>
                  <a:rPr lang="en-US" altLang="zh-CN" b="1" dirty="0"/>
                  <a:t>&lt;</a:t>
                </a:r>
                <a:r>
                  <a:rPr lang="en-US" altLang="zh-CN" b="1" dirty="0" err="1"/>
                  <a:t>t,y</a:t>
                </a:r>
                <a:r>
                  <a:rPr lang="en-US" altLang="zh-CN" b="1" dirty="0"/>
                  <a:t>&gt;</a:t>
                </a:r>
                <a:r>
                  <a:rPr lang="en-US" altLang="zh-CN" b="1" dirty="0">
                    <a:sym typeface="Symbol" panose="05050102010706020507" pitchFamily="18" charset="2"/>
                  </a:rPr>
                  <a:t></a:t>
                </a:r>
                <a:r>
                  <a:rPr lang="en-US" altLang="zh-CN" b="1" dirty="0"/>
                  <a:t>S) </a:t>
                </a:r>
              </a:p>
              <a:p>
                <a:pPr lvl="2"/>
                <a:r>
                  <a:rPr lang="en-US" altLang="zh-CN" b="1" dirty="0"/>
                  <a:t> &lt;</a:t>
                </a:r>
                <a:r>
                  <a:rPr lang="en-US" altLang="zh-CN" b="1" dirty="0" err="1"/>
                  <a:t>x,y</a:t>
                </a:r>
                <a:r>
                  <a:rPr lang="en-US" altLang="zh-CN" b="1" dirty="0"/>
                  <a:t>&gt;</a:t>
                </a:r>
                <a:r>
                  <a:rPr lang="en-US" altLang="zh-CN" b="1" dirty="0">
                    <a:sym typeface="Symbol" panose="05050102010706020507" pitchFamily="18" charset="2"/>
                  </a:rPr>
                  <a:t></a:t>
                </a:r>
                <a:r>
                  <a:rPr lang="en-US" altLang="zh-CN" b="1" dirty="0"/>
                  <a:t>R↾A </a:t>
                </a:r>
                <a:r>
                  <a:rPr lang="en-US" altLang="zh-CN" b="1" dirty="0">
                    <a:sym typeface="Symbol" panose="05050102010706020507" pitchFamily="18" charset="2"/>
                  </a:rPr>
                  <a:t></a:t>
                </a:r>
                <a:r>
                  <a:rPr lang="en-US" altLang="zh-CN" b="1" dirty="0"/>
                  <a:t> </a:t>
                </a:r>
                <a:r>
                  <a:rPr lang="en-US" altLang="zh-CN" b="1" dirty="0" err="1"/>
                  <a:t>x</a:t>
                </a:r>
                <a:r>
                  <a:rPr lang="en-US" altLang="zh-CN" b="1" dirty="0" err="1">
                    <a:sym typeface="Symbol" panose="05050102010706020507" pitchFamily="18" charset="2"/>
                  </a:rPr>
                  <a:t></a:t>
                </a:r>
                <a:r>
                  <a:rPr lang="en-US" altLang="zh-CN" b="1" dirty="0" err="1"/>
                  <a:t>A</a:t>
                </a:r>
                <a:r>
                  <a:rPr lang="en-US" altLang="zh-CN" b="1" dirty="0"/>
                  <a:t> </a:t>
                </a:r>
                <a:r>
                  <a:rPr lang="en-US" altLang="zh-CN" b="1" dirty="0">
                    <a:sym typeface="Symbol" panose="05050102010706020507" pitchFamily="18" charset="2"/>
                  </a:rPr>
                  <a:t> </a:t>
                </a:r>
                <a:r>
                  <a:rPr lang="en-US" altLang="zh-CN" b="1" dirty="0"/>
                  <a:t>&lt;</a:t>
                </a:r>
                <a:r>
                  <a:rPr lang="en-US" altLang="zh-CN" b="1" dirty="0" err="1"/>
                  <a:t>x,y</a:t>
                </a:r>
                <a:r>
                  <a:rPr lang="en-US" altLang="zh-CN" b="1" dirty="0"/>
                  <a:t>&gt;</a:t>
                </a:r>
                <a:r>
                  <a:rPr lang="en-US" altLang="zh-CN" b="1" dirty="0">
                    <a:sym typeface="Symbol" panose="05050102010706020507" pitchFamily="18" charset="2"/>
                  </a:rPr>
                  <a:t></a:t>
                </a:r>
                <a:r>
                  <a:rPr lang="en-US" altLang="zh-CN" b="1" dirty="0"/>
                  <a:t>R</a:t>
                </a:r>
              </a:p>
              <a:p>
                <a:pPr lvl="2"/>
                <a:r>
                  <a:rPr lang="en-US" altLang="zh-CN" b="1" dirty="0"/>
                  <a:t> </a:t>
                </a:r>
                <a:r>
                  <a:rPr lang="en-US" altLang="zh-CN" b="1" dirty="0" err="1"/>
                  <a:t>y</a:t>
                </a:r>
                <a:r>
                  <a:rPr lang="en-US" altLang="zh-CN" b="1" dirty="0" err="1">
                    <a:sym typeface="Symbol" panose="05050102010706020507" pitchFamily="18" charset="2"/>
                  </a:rPr>
                  <a:t></a:t>
                </a:r>
                <a:r>
                  <a:rPr lang="en-US" altLang="zh-CN" b="1" dirty="0" err="1"/>
                  <a:t>R</a:t>
                </a:r>
                <a:r>
                  <a:rPr lang="en-US" altLang="zh-CN" b="1" dirty="0" err="1">
                    <a:sym typeface="Symbol" panose="05050102010706020507" pitchFamily="18" charset="2"/>
                  </a:rPr>
                  <a:t></a:t>
                </a:r>
                <a:r>
                  <a:rPr lang="en-US" altLang="zh-CN" b="1" dirty="0" err="1"/>
                  <a:t>A</a:t>
                </a:r>
                <a:r>
                  <a:rPr lang="en-US" altLang="zh-CN" b="1" dirty="0"/>
                  <a:t>] </a:t>
                </a:r>
                <a:r>
                  <a:rPr lang="en-US" altLang="zh-CN" b="1" dirty="0">
                    <a:sym typeface="Symbol" panose="05050102010706020507" pitchFamily="18" charset="2"/>
                  </a:rPr>
                  <a:t></a:t>
                </a:r>
                <a:r>
                  <a:rPr lang="en-US" altLang="zh-CN" b="1" dirty="0"/>
                  <a:t> </a:t>
                </a:r>
                <a:r>
                  <a:rPr lang="en-US" altLang="zh-CN" b="1" dirty="0">
                    <a:sym typeface="Symbol" panose="05050102010706020507" pitchFamily="18" charset="2"/>
                  </a:rPr>
                  <a:t></a:t>
                </a:r>
                <a:r>
                  <a:rPr lang="en-US" altLang="zh-CN" b="1" dirty="0"/>
                  <a:t>x (</a:t>
                </a:r>
                <a:r>
                  <a:rPr lang="en-US" altLang="zh-CN" b="1" dirty="0" err="1"/>
                  <a:t>x</a:t>
                </a:r>
                <a:r>
                  <a:rPr lang="en-US" altLang="zh-CN" b="1" dirty="0" err="1">
                    <a:sym typeface="Symbol" panose="05050102010706020507" pitchFamily="18" charset="2"/>
                  </a:rPr>
                  <a:t></a:t>
                </a:r>
                <a:r>
                  <a:rPr lang="en-US" altLang="zh-CN" b="1" dirty="0" err="1"/>
                  <a:t>A</a:t>
                </a:r>
                <a:r>
                  <a:rPr lang="en-US" altLang="zh-CN" b="1" dirty="0"/>
                  <a:t> </a:t>
                </a:r>
                <a:r>
                  <a:rPr lang="en-US" altLang="zh-CN" b="1" dirty="0">
                    <a:sym typeface="Symbol" panose="05050102010706020507" pitchFamily="18" charset="2"/>
                  </a:rPr>
                  <a:t> </a:t>
                </a:r>
                <a:r>
                  <a:rPr lang="en-US" altLang="zh-CN" b="1" dirty="0"/>
                  <a:t>&lt;</a:t>
                </a:r>
                <a:r>
                  <a:rPr lang="en-US" altLang="zh-CN" b="1" dirty="0" err="1"/>
                  <a:t>x,y</a:t>
                </a:r>
                <a:r>
                  <a:rPr lang="en-US" altLang="zh-CN" b="1" dirty="0"/>
                  <a:t>&gt;</a:t>
                </a:r>
                <a:r>
                  <a:rPr lang="en-US" altLang="zh-CN" b="1" dirty="0">
                    <a:sym typeface="Symbol" panose="05050102010706020507" pitchFamily="18" charset="2"/>
                  </a:rPr>
                  <a:t></a:t>
                </a:r>
                <a:r>
                  <a:rPr lang="en-US" altLang="zh-CN" b="1" dirty="0"/>
                  <a:t>R)</a:t>
                </a:r>
              </a:p>
              <a:p>
                <a:pPr lvl="2"/>
                <a:r>
                  <a:rPr lang="en-US" altLang="zh-CN" b="1" dirty="0"/>
                  <a:t> r(R) = R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altLang="zh-CN" b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altLang="zh-CN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𝐀</m:t>
                        </m:r>
                      </m:sub>
                    </m:sSub>
                  </m:oMath>
                </a14:m>
                <a:r>
                  <a:rPr lang="en-US" altLang="zh-CN" b="1" dirty="0"/>
                  <a:t> ,  s(R) = R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n-US" altLang="zh-CN" b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𝐑</m:t>
                        </m:r>
                      </m:e>
                      <m:sup>
                        <m:r>
                          <a:rPr lang="en-US" altLang="zh-CN" b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−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altLang="zh-CN" b="1" dirty="0"/>
                  <a:t> , t(R) = R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n-US" altLang="zh-CN" b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𝐑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 </m:t>
                    </m:r>
                  </m:oMath>
                </a14:m>
                <a:r>
                  <a:rPr lang="en-US" altLang="zh-CN" b="1" dirty="0"/>
                  <a:t>…</a:t>
                </a:r>
                <a:endParaRPr lang="en-US" altLang="zh-CN" b="1" dirty="0"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4927118"/>
              </a:xfrm>
              <a:blipFill>
                <a:blip r:embed="rId2"/>
                <a:stretch>
                  <a:fillRect l="-1148" t="-1854" b="-2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7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7</a:t>
            </a:r>
            <a:r>
              <a:rPr lang="zh-CN" altLang="en-US" dirty="0"/>
              <a:t>讲</a:t>
            </a:r>
            <a:r>
              <a:rPr lang="en-US" altLang="zh-CN" dirty="0"/>
              <a:t> </a:t>
            </a:r>
            <a:r>
              <a:rPr lang="zh-CN" altLang="en-US" dirty="0"/>
              <a:t>二元关系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25C6947-59EF-4544-B825-F1524BF770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96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331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矩形 134"/>
          <p:cNvSpPr/>
          <p:nvPr/>
        </p:nvSpPr>
        <p:spPr>
          <a:xfrm>
            <a:off x="7442575" y="6111761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schemeClr val="tx1">
                  <a:lumMod val="10000"/>
                  <a:lumOff val="90000"/>
                </a:schemeClr>
              </a:solidFill>
              <a:latin typeface="Calibri"/>
              <a:ea typeface="宋体"/>
            </a:endParaRPr>
          </a:p>
        </p:txBody>
      </p:sp>
      <p:grpSp>
        <p:nvGrpSpPr>
          <p:cNvPr id="31" name="PA_组合 110"/>
          <p:cNvGrpSpPr/>
          <p:nvPr>
            <p:custDataLst>
              <p:tags r:id="rId1"/>
            </p:custDataLst>
          </p:nvPr>
        </p:nvGrpSpPr>
        <p:grpSpPr>
          <a:xfrm flipH="1">
            <a:off x="6298564" y="-3082"/>
            <a:ext cx="5860641" cy="6861082"/>
            <a:chOff x="441028" y="108253"/>
            <a:chExt cx="4654180" cy="6678233"/>
          </a:xfrm>
        </p:grpSpPr>
        <p:cxnSp>
          <p:nvCxnSpPr>
            <p:cNvPr id="32" name="直接连接符 31"/>
            <p:cNvCxnSpPr/>
            <p:nvPr userDrawn="1"/>
          </p:nvCxnSpPr>
          <p:spPr>
            <a:xfrm>
              <a:off x="1397000" y="109248"/>
              <a:ext cx="3698208" cy="2003942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60000"/>
                    </a:srgbClr>
                  </a:gs>
                  <a:gs pos="0">
                    <a:schemeClr val="bg1">
                      <a:alpha val="9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 userDrawn="1"/>
          </p:nvCxnSpPr>
          <p:spPr>
            <a:xfrm>
              <a:off x="441030" y="975564"/>
              <a:ext cx="4034133" cy="2193086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60000"/>
                    </a:srgbClr>
                  </a:gs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 userDrawn="1"/>
          </p:nvCxnSpPr>
          <p:spPr>
            <a:xfrm>
              <a:off x="441030" y="2325338"/>
              <a:ext cx="4259152" cy="2315413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60000"/>
                    </a:srgbClr>
                  </a:gs>
                  <a:gs pos="0">
                    <a:schemeClr val="bg1">
                      <a:alpha val="9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 userDrawn="1"/>
          </p:nvCxnSpPr>
          <p:spPr>
            <a:xfrm>
              <a:off x="441030" y="3668759"/>
              <a:ext cx="4338247" cy="2358412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60000"/>
                    </a:srgbClr>
                  </a:gs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 userDrawn="1"/>
          </p:nvCxnSpPr>
          <p:spPr>
            <a:xfrm>
              <a:off x="442776" y="5064209"/>
              <a:ext cx="3204537" cy="1722277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60000"/>
                    </a:srgbClr>
                  </a:gs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 userDrawn="1"/>
          </p:nvCxnSpPr>
          <p:spPr>
            <a:xfrm>
              <a:off x="441030" y="6380062"/>
              <a:ext cx="754357" cy="405429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60000"/>
                    </a:srgbClr>
                  </a:gs>
                  <a:gs pos="0">
                    <a:schemeClr val="bg1">
                      <a:alpha val="7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 userDrawn="1"/>
          </p:nvCxnSpPr>
          <p:spPr>
            <a:xfrm flipV="1">
              <a:off x="441030" y="935237"/>
              <a:ext cx="4034131" cy="2248000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60000"/>
                    </a:srgbClr>
                  </a:gs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 userDrawn="1"/>
          </p:nvCxnSpPr>
          <p:spPr>
            <a:xfrm flipV="1">
              <a:off x="441030" y="2083389"/>
              <a:ext cx="4314751" cy="2404374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60000"/>
                    </a:srgbClr>
                  </a:gs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 userDrawn="1"/>
          </p:nvCxnSpPr>
          <p:spPr>
            <a:xfrm flipV="1">
              <a:off x="441028" y="3440258"/>
              <a:ext cx="4425082" cy="2465854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50000"/>
                    </a:srgbClr>
                  </a:gs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 userDrawn="1"/>
          </p:nvCxnSpPr>
          <p:spPr>
            <a:xfrm flipV="1">
              <a:off x="1261223" y="4797682"/>
              <a:ext cx="3567204" cy="1987809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60000"/>
                    </a:srgbClr>
                  </a:gs>
                  <a:gs pos="0">
                    <a:schemeClr val="bg1">
                      <a:alpha val="7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 userDrawn="1"/>
          </p:nvCxnSpPr>
          <p:spPr>
            <a:xfrm flipV="1">
              <a:off x="441028" y="108253"/>
              <a:ext cx="3103433" cy="1729372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60000"/>
                    </a:srgbClr>
                  </a:gs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 userDrawn="1"/>
          </p:nvCxnSpPr>
          <p:spPr>
            <a:xfrm flipV="1">
              <a:off x="441030" y="111253"/>
              <a:ext cx="682160" cy="377986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60000"/>
                    </a:srgbClr>
                  </a:gs>
                  <a:gs pos="0">
                    <a:schemeClr val="bg1">
                      <a:alpha val="7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 userDrawn="1"/>
          </p:nvCxnSpPr>
          <p:spPr>
            <a:xfrm>
              <a:off x="1206647" y="109248"/>
              <a:ext cx="0" cy="6677238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60000"/>
                    </a:srgbClr>
                  </a:gs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 userDrawn="1"/>
          </p:nvCxnSpPr>
          <p:spPr>
            <a:xfrm>
              <a:off x="3676895" y="108253"/>
              <a:ext cx="0" cy="6678233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60000"/>
                    </a:srgbClr>
                  </a:gs>
                  <a:gs pos="0">
                    <a:schemeClr val="bg1">
                      <a:alpha val="7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PA_弧形 125"/>
          <p:cNvSpPr/>
          <p:nvPr>
            <p:custDataLst>
              <p:tags r:id="rId2"/>
            </p:custDataLst>
          </p:nvPr>
        </p:nvSpPr>
        <p:spPr>
          <a:xfrm>
            <a:off x="-2290773" y="5223413"/>
            <a:ext cx="4767943" cy="4767943"/>
          </a:xfrm>
          <a:prstGeom prst="arc">
            <a:avLst>
              <a:gd name="adj1" fmla="val 15964885"/>
              <a:gd name="adj2" fmla="val 20622663"/>
            </a:avLst>
          </a:prstGeom>
          <a:ln>
            <a:solidFill>
              <a:schemeClr val="bg1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  <a:cs typeface="+mn-ea"/>
              <a:sym typeface="+mn-lt"/>
            </a:endParaRPr>
          </a:p>
        </p:txBody>
      </p:sp>
      <p:grpSp>
        <p:nvGrpSpPr>
          <p:cNvPr id="47" name="PA_组合 7"/>
          <p:cNvGrpSpPr/>
          <p:nvPr>
            <p:custDataLst>
              <p:tags r:id="rId3"/>
            </p:custDataLst>
          </p:nvPr>
        </p:nvGrpSpPr>
        <p:grpSpPr>
          <a:xfrm>
            <a:off x="8085157" y="5279067"/>
            <a:ext cx="587486" cy="1728000"/>
            <a:chOff x="8085157" y="5279067"/>
            <a:chExt cx="587486" cy="1728000"/>
          </a:xfrm>
        </p:grpSpPr>
        <p:sp>
          <p:nvSpPr>
            <p:cNvPr id="48" name="等腰三角形 9_4"/>
            <p:cNvSpPr/>
            <p:nvPr/>
          </p:nvSpPr>
          <p:spPr>
            <a:xfrm rot="10800000">
              <a:off x="8085157" y="5546117"/>
              <a:ext cx="587486" cy="1460950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9" name="椭圆 48"/>
            <p:cNvSpPr>
              <a:spLocks noChangeAspect="1"/>
            </p:cNvSpPr>
            <p:nvPr/>
          </p:nvSpPr>
          <p:spPr>
            <a:xfrm>
              <a:off x="8111847" y="5279067"/>
              <a:ext cx="534106" cy="534099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0" name="PA_组合 8"/>
          <p:cNvGrpSpPr/>
          <p:nvPr>
            <p:custDataLst>
              <p:tags r:id="rId4"/>
            </p:custDataLst>
          </p:nvPr>
        </p:nvGrpSpPr>
        <p:grpSpPr>
          <a:xfrm>
            <a:off x="7891999" y="3435106"/>
            <a:ext cx="807500" cy="2304000"/>
            <a:chOff x="7891999" y="3435106"/>
            <a:chExt cx="807500" cy="2304000"/>
          </a:xfrm>
        </p:grpSpPr>
        <p:sp>
          <p:nvSpPr>
            <p:cNvPr id="51" name="等腰三角形 9_6"/>
            <p:cNvSpPr/>
            <p:nvPr/>
          </p:nvSpPr>
          <p:spPr>
            <a:xfrm rot="10800000">
              <a:off x="7891999" y="3791172"/>
              <a:ext cx="807500" cy="1947934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2" name="椭圆 51"/>
            <p:cNvSpPr>
              <a:spLocks noChangeAspect="1"/>
            </p:cNvSpPr>
            <p:nvPr/>
          </p:nvSpPr>
          <p:spPr>
            <a:xfrm>
              <a:off x="7939684" y="3435106"/>
              <a:ext cx="712133" cy="712132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3" name="PA_组合 9"/>
          <p:cNvGrpSpPr/>
          <p:nvPr>
            <p:custDataLst>
              <p:tags r:id="rId5"/>
            </p:custDataLst>
          </p:nvPr>
        </p:nvGrpSpPr>
        <p:grpSpPr>
          <a:xfrm>
            <a:off x="8930899" y="5019598"/>
            <a:ext cx="771066" cy="2268000"/>
            <a:chOff x="8930899" y="5019598"/>
            <a:chExt cx="771066" cy="2268000"/>
          </a:xfrm>
        </p:grpSpPr>
        <p:sp>
          <p:nvSpPr>
            <p:cNvPr id="54" name="等腰三角形 9_8"/>
            <p:cNvSpPr/>
            <p:nvPr/>
          </p:nvSpPr>
          <p:spPr>
            <a:xfrm rot="10800000">
              <a:off x="8930899" y="5370100"/>
              <a:ext cx="771066" cy="1917498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5" name="椭圆 54"/>
            <p:cNvSpPr>
              <a:spLocks noChangeAspect="1"/>
            </p:cNvSpPr>
            <p:nvPr/>
          </p:nvSpPr>
          <p:spPr>
            <a:xfrm>
              <a:off x="8965930" y="5019598"/>
              <a:ext cx="701006" cy="701005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6" name="PA_组合 10"/>
          <p:cNvGrpSpPr/>
          <p:nvPr>
            <p:custDataLst>
              <p:tags r:id="rId6"/>
            </p:custDataLst>
          </p:nvPr>
        </p:nvGrpSpPr>
        <p:grpSpPr>
          <a:xfrm>
            <a:off x="6198014" y="3951156"/>
            <a:ext cx="786986" cy="2124000"/>
            <a:chOff x="6198014" y="3951156"/>
            <a:chExt cx="786986" cy="2124000"/>
          </a:xfrm>
        </p:grpSpPr>
        <p:sp>
          <p:nvSpPr>
            <p:cNvPr id="57" name="等腰三角形 9_10"/>
            <p:cNvSpPr/>
            <p:nvPr/>
          </p:nvSpPr>
          <p:spPr>
            <a:xfrm rot="10800000">
              <a:off x="6198014" y="4279404"/>
              <a:ext cx="786986" cy="1795752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8" name="椭圆 57"/>
            <p:cNvSpPr>
              <a:spLocks noChangeAspect="1"/>
            </p:cNvSpPr>
            <p:nvPr/>
          </p:nvSpPr>
          <p:spPr>
            <a:xfrm>
              <a:off x="6263259" y="3951156"/>
              <a:ext cx="656498" cy="656497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9" name="PA_组合 11"/>
          <p:cNvGrpSpPr/>
          <p:nvPr>
            <p:custDataLst>
              <p:tags r:id="rId7"/>
            </p:custDataLst>
          </p:nvPr>
        </p:nvGrpSpPr>
        <p:grpSpPr>
          <a:xfrm>
            <a:off x="8491539" y="3705321"/>
            <a:ext cx="1248391" cy="3672000"/>
            <a:chOff x="8491539" y="3705321"/>
            <a:chExt cx="1248391" cy="3672000"/>
          </a:xfrm>
        </p:grpSpPr>
        <p:sp>
          <p:nvSpPr>
            <p:cNvPr id="60" name="等腰三角形 9_12"/>
            <p:cNvSpPr/>
            <p:nvPr/>
          </p:nvSpPr>
          <p:spPr>
            <a:xfrm rot="10800000">
              <a:off x="8491539" y="4272801"/>
              <a:ext cx="1248391" cy="3104520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61" name="椭圆 60"/>
            <p:cNvSpPr>
              <a:spLocks noChangeAspect="1"/>
            </p:cNvSpPr>
            <p:nvPr/>
          </p:nvSpPr>
          <p:spPr>
            <a:xfrm>
              <a:off x="8548254" y="3705321"/>
              <a:ext cx="1134960" cy="1134960"/>
            </a:xfrm>
            <a:prstGeom prst="cube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60000">
                  <a:schemeClr val="accent3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2" name="PA_组合 32"/>
          <p:cNvGrpSpPr/>
          <p:nvPr>
            <p:custDataLst>
              <p:tags r:id="rId8"/>
            </p:custDataLst>
          </p:nvPr>
        </p:nvGrpSpPr>
        <p:grpSpPr>
          <a:xfrm>
            <a:off x="7678206" y="4173322"/>
            <a:ext cx="905695" cy="2664001"/>
            <a:chOff x="7678206" y="4173322"/>
            <a:chExt cx="905695" cy="2664001"/>
          </a:xfrm>
        </p:grpSpPr>
        <p:sp>
          <p:nvSpPr>
            <p:cNvPr id="63" name="等腰三角形 9_14"/>
            <p:cNvSpPr/>
            <p:nvPr/>
          </p:nvSpPr>
          <p:spPr>
            <a:xfrm rot="10800000">
              <a:off x="7678206" y="4585024"/>
              <a:ext cx="905695" cy="2252299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64" name="椭圆 63"/>
            <p:cNvSpPr>
              <a:spLocks noChangeAspect="1"/>
            </p:cNvSpPr>
            <p:nvPr/>
          </p:nvSpPr>
          <p:spPr>
            <a:xfrm>
              <a:off x="7719353" y="4173322"/>
              <a:ext cx="823402" cy="823403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5" name="PA_组合 38"/>
          <p:cNvGrpSpPr/>
          <p:nvPr>
            <p:custDataLst>
              <p:tags r:id="rId9"/>
            </p:custDataLst>
          </p:nvPr>
        </p:nvGrpSpPr>
        <p:grpSpPr>
          <a:xfrm>
            <a:off x="8158768" y="4511565"/>
            <a:ext cx="942412" cy="2772000"/>
            <a:chOff x="8158768" y="4511565"/>
            <a:chExt cx="942412" cy="2772000"/>
          </a:xfrm>
        </p:grpSpPr>
        <p:sp>
          <p:nvSpPr>
            <p:cNvPr id="66" name="等腰三角形 9_16"/>
            <p:cNvSpPr/>
            <p:nvPr/>
          </p:nvSpPr>
          <p:spPr>
            <a:xfrm rot="10800000">
              <a:off x="8158768" y="4939957"/>
              <a:ext cx="942412" cy="2343608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67" name="椭圆 66"/>
            <p:cNvSpPr>
              <a:spLocks noChangeAspect="1"/>
            </p:cNvSpPr>
            <p:nvPr/>
          </p:nvSpPr>
          <p:spPr>
            <a:xfrm>
              <a:off x="8201583" y="4511565"/>
              <a:ext cx="856783" cy="856784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8" name="PA_组合 74"/>
          <p:cNvGrpSpPr/>
          <p:nvPr>
            <p:custDataLst>
              <p:tags r:id="rId10"/>
            </p:custDataLst>
          </p:nvPr>
        </p:nvGrpSpPr>
        <p:grpSpPr>
          <a:xfrm>
            <a:off x="11309411" y="6011164"/>
            <a:ext cx="715902" cy="1980000"/>
            <a:chOff x="11309411" y="6011164"/>
            <a:chExt cx="715902" cy="1980000"/>
          </a:xfrm>
        </p:grpSpPr>
        <p:sp>
          <p:nvSpPr>
            <p:cNvPr id="69" name="等腰三角形 9_18"/>
            <p:cNvSpPr/>
            <p:nvPr/>
          </p:nvSpPr>
          <p:spPr>
            <a:xfrm rot="10800000">
              <a:off x="11309411" y="6317158"/>
              <a:ext cx="715902" cy="1674006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0" name="椭圆 69"/>
            <p:cNvSpPr>
              <a:spLocks noChangeAspect="1"/>
            </p:cNvSpPr>
            <p:nvPr/>
          </p:nvSpPr>
          <p:spPr>
            <a:xfrm>
              <a:off x="11361368" y="6011164"/>
              <a:ext cx="611990" cy="611988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1" name="PA_组合 95"/>
          <p:cNvGrpSpPr/>
          <p:nvPr>
            <p:custDataLst>
              <p:tags r:id="rId11"/>
            </p:custDataLst>
          </p:nvPr>
        </p:nvGrpSpPr>
        <p:grpSpPr>
          <a:xfrm>
            <a:off x="9272737" y="6173657"/>
            <a:ext cx="868978" cy="2556000"/>
            <a:chOff x="9272737" y="6173657"/>
            <a:chExt cx="868978" cy="2556000"/>
          </a:xfrm>
        </p:grpSpPr>
        <p:sp>
          <p:nvSpPr>
            <p:cNvPr id="72" name="等腰三角形 9_20"/>
            <p:cNvSpPr/>
            <p:nvPr/>
          </p:nvSpPr>
          <p:spPr>
            <a:xfrm rot="10800000">
              <a:off x="9272737" y="6568668"/>
              <a:ext cx="868978" cy="2160989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3" name="椭圆 72"/>
            <p:cNvSpPr>
              <a:spLocks noChangeAspect="1"/>
            </p:cNvSpPr>
            <p:nvPr/>
          </p:nvSpPr>
          <p:spPr>
            <a:xfrm>
              <a:off x="9312216" y="6173657"/>
              <a:ext cx="790021" cy="790021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4" name="PA_组合 96"/>
          <p:cNvGrpSpPr/>
          <p:nvPr>
            <p:custDataLst>
              <p:tags r:id="rId12"/>
            </p:custDataLst>
          </p:nvPr>
        </p:nvGrpSpPr>
        <p:grpSpPr>
          <a:xfrm>
            <a:off x="8447464" y="5580235"/>
            <a:ext cx="1174957" cy="3455999"/>
            <a:chOff x="8447464" y="5580235"/>
            <a:chExt cx="1174957" cy="3455999"/>
          </a:xfrm>
        </p:grpSpPr>
        <p:sp>
          <p:nvSpPr>
            <p:cNvPr id="75" name="等腰三角形 9_22"/>
            <p:cNvSpPr/>
            <p:nvPr/>
          </p:nvSpPr>
          <p:spPr>
            <a:xfrm rot="10800000">
              <a:off x="8447464" y="6114333"/>
              <a:ext cx="1174957" cy="2921901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6" name="椭圆 75"/>
            <p:cNvSpPr>
              <a:spLocks noChangeAspect="1"/>
            </p:cNvSpPr>
            <p:nvPr/>
          </p:nvSpPr>
          <p:spPr>
            <a:xfrm>
              <a:off x="8500844" y="5580235"/>
              <a:ext cx="1068199" cy="1068198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7" name="PA_组合 97"/>
          <p:cNvGrpSpPr/>
          <p:nvPr>
            <p:custDataLst>
              <p:tags r:id="rId13"/>
            </p:custDataLst>
          </p:nvPr>
        </p:nvGrpSpPr>
        <p:grpSpPr>
          <a:xfrm>
            <a:off x="5713365" y="4642065"/>
            <a:ext cx="1358547" cy="3996000"/>
            <a:chOff x="5713365" y="4642065"/>
            <a:chExt cx="1358547" cy="3996000"/>
          </a:xfrm>
        </p:grpSpPr>
        <p:sp>
          <p:nvSpPr>
            <p:cNvPr id="78" name="等腰三角形 9_24"/>
            <p:cNvSpPr/>
            <p:nvPr/>
          </p:nvSpPr>
          <p:spPr>
            <a:xfrm rot="10800000">
              <a:off x="5713365" y="5259617"/>
              <a:ext cx="1358547" cy="3378448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>
              <a:off x="5775086" y="4642065"/>
              <a:ext cx="1235107" cy="1235104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0" name="PA_组合 98"/>
          <p:cNvGrpSpPr/>
          <p:nvPr>
            <p:custDataLst>
              <p:tags r:id="rId14"/>
            </p:custDataLst>
          </p:nvPr>
        </p:nvGrpSpPr>
        <p:grpSpPr>
          <a:xfrm>
            <a:off x="7146608" y="5004310"/>
            <a:ext cx="820027" cy="2412000"/>
            <a:chOff x="7146608" y="5004310"/>
            <a:chExt cx="820027" cy="2412000"/>
          </a:xfrm>
        </p:grpSpPr>
        <p:sp>
          <p:nvSpPr>
            <p:cNvPr id="81" name="等腰三角形 9_26"/>
            <p:cNvSpPr/>
            <p:nvPr/>
          </p:nvSpPr>
          <p:spPr>
            <a:xfrm rot="10800000">
              <a:off x="7146608" y="5377067"/>
              <a:ext cx="820027" cy="2039243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2" name="椭圆 81"/>
            <p:cNvSpPr>
              <a:spLocks noChangeAspect="1"/>
            </p:cNvSpPr>
            <p:nvPr/>
          </p:nvSpPr>
          <p:spPr>
            <a:xfrm>
              <a:off x="7183863" y="5004310"/>
              <a:ext cx="745518" cy="745513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3" name="PA_组合 99"/>
          <p:cNvGrpSpPr/>
          <p:nvPr>
            <p:custDataLst>
              <p:tags r:id="rId15"/>
            </p:custDataLst>
          </p:nvPr>
        </p:nvGrpSpPr>
        <p:grpSpPr>
          <a:xfrm>
            <a:off x="6965950" y="4426151"/>
            <a:ext cx="879620" cy="2555999"/>
            <a:chOff x="6965950" y="4426151"/>
            <a:chExt cx="879620" cy="2555999"/>
          </a:xfrm>
        </p:grpSpPr>
        <p:sp>
          <p:nvSpPr>
            <p:cNvPr id="84" name="等腰三角形 9_28"/>
            <p:cNvSpPr/>
            <p:nvPr/>
          </p:nvSpPr>
          <p:spPr>
            <a:xfrm rot="10800000">
              <a:off x="6965950" y="4821161"/>
              <a:ext cx="879620" cy="2160989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5" name="椭圆 84"/>
            <p:cNvSpPr>
              <a:spLocks noChangeAspect="1"/>
            </p:cNvSpPr>
            <p:nvPr/>
          </p:nvSpPr>
          <p:spPr>
            <a:xfrm>
              <a:off x="7010750" y="4426151"/>
              <a:ext cx="790022" cy="790021"/>
            </a:xfrm>
            <a:prstGeom prst="cube">
              <a:avLst/>
            </a:prstGeom>
            <a:gradFill>
              <a:gsLst>
                <a:gs pos="1000">
                  <a:schemeClr val="accent1">
                    <a:lumMod val="20000"/>
                    <a:lumOff val="80000"/>
                  </a:schemeClr>
                </a:gs>
                <a:gs pos="60000">
                  <a:schemeClr val="accent1">
                    <a:lumMod val="75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6" name="PA_组合 100"/>
          <p:cNvGrpSpPr/>
          <p:nvPr>
            <p:custDataLst>
              <p:tags r:id="rId16"/>
            </p:custDataLst>
          </p:nvPr>
        </p:nvGrpSpPr>
        <p:grpSpPr>
          <a:xfrm>
            <a:off x="10573460" y="4642065"/>
            <a:ext cx="525546" cy="1331996"/>
            <a:chOff x="10573460" y="4642065"/>
            <a:chExt cx="525546" cy="1331996"/>
          </a:xfrm>
        </p:grpSpPr>
        <p:sp>
          <p:nvSpPr>
            <p:cNvPr id="87" name="等腰三角形 9_30"/>
            <p:cNvSpPr/>
            <p:nvPr/>
          </p:nvSpPr>
          <p:spPr>
            <a:xfrm rot="10800000">
              <a:off x="10573460" y="4847912"/>
              <a:ext cx="525546" cy="1126149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8" name="椭圆 87"/>
            <p:cNvSpPr>
              <a:spLocks noChangeAspect="1"/>
            </p:cNvSpPr>
            <p:nvPr/>
          </p:nvSpPr>
          <p:spPr>
            <a:xfrm>
              <a:off x="10630379" y="4642065"/>
              <a:ext cx="411710" cy="411701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9" name="PA_组合 101"/>
          <p:cNvGrpSpPr/>
          <p:nvPr>
            <p:custDataLst>
              <p:tags r:id="rId17"/>
            </p:custDataLst>
          </p:nvPr>
        </p:nvGrpSpPr>
        <p:grpSpPr>
          <a:xfrm>
            <a:off x="9721347" y="4036519"/>
            <a:ext cx="715672" cy="1980000"/>
            <a:chOff x="9721347" y="4036519"/>
            <a:chExt cx="715672" cy="1980000"/>
          </a:xfrm>
        </p:grpSpPr>
        <p:sp>
          <p:nvSpPr>
            <p:cNvPr id="90" name="等腰三角形 9_32"/>
            <p:cNvSpPr/>
            <p:nvPr/>
          </p:nvSpPr>
          <p:spPr>
            <a:xfrm rot="10800000">
              <a:off x="9721347" y="4342513"/>
              <a:ext cx="715672" cy="1674006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91" name="椭圆 90"/>
            <p:cNvSpPr>
              <a:spLocks noChangeAspect="1"/>
            </p:cNvSpPr>
            <p:nvPr/>
          </p:nvSpPr>
          <p:spPr>
            <a:xfrm>
              <a:off x="9773189" y="4036519"/>
              <a:ext cx="611990" cy="611988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2" name="PA_组合 126"/>
          <p:cNvGrpSpPr/>
          <p:nvPr>
            <p:custDataLst>
              <p:tags r:id="rId18"/>
            </p:custDataLst>
          </p:nvPr>
        </p:nvGrpSpPr>
        <p:grpSpPr>
          <a:xfrm>
            <a:off x="7097292" y="3424240"/>
            <a:ext cx="1077041" cy="3167998"/>
            <a:chOff x="7097292" y="3424240"/>
            <a:chExt cx="1077041" cy="3167998"/>
          </a:xfrm>
        </p:grpSpPr>
        <p:sp>
          <p:nvSpPr>
            <p:cNvPr id="93" name="等腰三角形 9_34"/>
            <p:cNvSpPr/>
            <p:nvPr/>
          </p:nvSpPr>
          <p:spPr>
            <a:xfrm rot="10800000">
              <a:off x="7097292" y="3913829"/>
              <a:ext cx="1077041" cy="2678409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>
              <a:off x="7146224" y="3424240"/>
              <a:ext cx="979179" cy="979179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5" name="PA_组合 127"/>
          <p:cNvGrpSpPr/>
          <p:nvPr>
            <p:custDataLst>
              <p:tags r:id="rId19"/>
            </p:custDataLst>
          </p:nvPr>
        </p:nvGrpSpPr>
        <p:grpSpPr>
          <a:xfrm>
            <a:off x="8359404" y="2834374"/>
            <a:ext cx="759196" cy="2124000"/>
            <a:chOff x="8359404" y="2834374"/>
            <a:chExt cx="759196" cy="2124000"/>
          </a:xfrm>
        </p:grpSpPr>
        <p:sp>
          <p:nvSpPr>
            <p:cNvPr id="96" name="等腰三角形 9_36"/>
            <p:cNvSpPr/>
            <p:nvPr/>
          </p:nvSpPr>
          <p:spPr>
            <a:xfrm rot="10800000">
              <a:off x="8359404" y="3162622"/>
              <a:ext cx="759196" cy="1795752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>
              <a:off x="8410754" y="2834374"/>
              <a:ext cx="656498" cy="656497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8" name="PA_组合 128"/>
          <p:cNvGrpSpPr/>
          <p:nvPr>
            <p:custDataLst>
              <p:tags r:id="rId20"/>
            </p:custDataLst>
          </p:nvPr>
        </p:nvGrpSpPr>
        <p:grpSpPr>
          <a:xfrm>
            <a:off x="7769523" y="2742671"/>
            <a:ext cx="655340" cy="1728000"/>
            <a:chOff x="7769523" y="2742671"/>
            <a:chExt cx="655340" cy="1728000"/>
          </a:xfrm>
        </p:grpSpPr>
        <p:sp>
          <p:nvSpPr>
            <p:cNvPr id="99" name="等腰三角形 9_38"/>
            <p:cNvSpPr/>
            <p:nvPr/>
          </p:nvSpPr>
          <p:spPr>
            <a:xfrm rot="10800000">
              <a:off x="7769523" y="3009721"/>
              <a:ext cx="655340" cy="1460950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>
              <a:off x="7830143" y="2742671"/>
              <a:ext cx="534102" cy="534099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1" name="PA_组合 129"/>
          <p:cNvGrpSpPr/>
          <p:nvPr>
            <p:custDataLst>
              <p:tags r:id="rId21"/>
            </p:custDataLst>
          </p:nvPr>
        </p:nvGrpSpPr>
        <p:grpSpPr>
          <a:xfrm>
            <a:off x="8279535" y="2409047"/>
            <a:ext cx="537440" cy="1404000"/>
            <a:chOff x="8279535" y="2409047"/>
            <a:chExt cx="537440" cy="1404000"/>
          </a:xfrm>
        </p:grpSpPr>
        <p:sp>
          <p:nvSpPr>
            <p:cNvPr id="102" name="等腰三角形 9_40"/>
            <p:cNvSpPr/>
            <p:nvPr/>
          </p:nvSpPr>
          <p:spPr>
            <a:xfrm rot="10800000">
              <a:off x="8279535" y="2626025"/>
              <a:ext cx="537440" cy="1187022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>
              <a:off x="8331276" y="2409047"/>
              <a:ext cx="433959" cy="433955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4" name="PA_组合 130"/>
          <p:cNvGrpSpPr/>
          <p:nvPr>
            <p:custDataLst>
              <p:tags r:id="rId22"/>
            </p:custDataLst>
          </p:nvPr>
        </p:nvGrpSpPr>
        <p:grpSpPr>
          <a:xfrm>
            <a:off x="8851144" y="2051771"/>
            <a:ext cx="788156" cy="2160000"/>
            <a:chOff x="8851144" y="2051771"/>
            <a:chExt cx="788156" cy="2160000"/>
          </a:xfrm>
        </p:grpSpPr>
        <p:sp>
          <p:nvSpPr>
            <p:cNvPr id="105" name="等腰三角形 9_42"/>
            <p:cNvSpPr/>
            <p:nvPr/>
          </p:nvSpPr>
          <p:spPr>
            <a:xfrm rot="10800000">
              <a:off x="8851144" y="2385583"/>
              <a:ext cx="788156" cy="1826188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>
              <a:off x="8911411" y="2051771"/>
              <a:ext cx="667625" cy="667624"/>
            </a:xfrm>
            <a:prstGeom prst="cube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60000">
                  <a:schemeClr val="accent3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7" name="PA_组合 131"/>
          <p:cNvGrpSpPr/>
          <p:nvPr>
            <p:custDataLst>
              <p:tags r:id="rId23"/>
            </p:custDataLst>
          </p:nvPr>
        </p:nvGrpSpPr>
        <p:grpSpPr>
          <a:xfrm>
            <a:off x="7811947" y="1829573"/>
            <a:ext cx="536716" cy="1331997"/>
            <a:chOff x="7811947" y="1829573"/>
            <a:chExt cx="536716" cy="1331997"/>
          </a:xfrm>
        </p:grpSpPr>
        <p:sp>
          <p:nvSpPr>
            <p:cNvPr id="108" name="等腰三角形 9_44"/>
            <p:cNvSpPr/>
            <p:nvPr/>
          </p:nvSpPr>
          <p:spPr>
            <a:xfrm rot="10800000">
              <a:off x="7811947" y="2035421"/>
              <a:ext cx="536716" cy="1126149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>
              <a:off x="7874453" y="1829573"/>
              <a:ext cx="411705" cy="411701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0" name="PA_组合 132"/>
          <p:cNvGrpSpPr/>
          <p:nvPr>
            <p:custDataLst>
              <p:tags r:id="rId24"/>
            </p:custDataLst>
          </p:nvPr>
        </p:nvGrpSpPr>
        <p:grpSpPr>
          <a:xfrm>
            <a:off x="7245345" y="5466330"/>
            <a:ext cx="1358542" cy="3996000"/>
            <a:chOff x="7245345" y="5466330"/>
            <a:chExt cx="1358542" cy="3996000"/>
          </a:xfrm>
        </p:grpSpPr>
        <p:sp>
          <p:nvSpPr>
            <p:cNvPr id="111" name="等腰三角形 9_46"/>
            <p:cNvSpPr/>
            <p:nvPr/>
          </p:nvSpPr>
          <p:spPr>
            <a:xfrm rot="10800000">
              <a:off x="7245345" y="6083882"/>
              <a:ext cx="1358542" cy="3378448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12" name="椭圆 111"/>
            <p:cNvSpPr>
              <a:spLocks noChangeAspect="1"/>
            </p:cNvSpPr>
            <p:nvPr/>
          </p:nvSpPr>
          <p:spPr>
            <a:xfrm>
              <a:off x="7307066" y="5466330"/>
              <a:ext cx="1235103" cy="1235104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3" name="PA_组合 133"/>
          <p:cNvGrpSpPr/>
          <p:nvPr>
            <p:custDataLst>
              <p:tags r:id="rId25"/>
            </p:custDataLst>
          </p:nvPr>
        </p:nvGrpSpPr>
        <p:grpSpPr>
          <a:xfrm>
            <a:off x="6696365" y="5346918"/>
            <a:ext cx="917938" cy="2700000"/>
            <a:chOff x="6696365" y="5346918"/>
            <a:chExt cx="917938" cy="2700000"/>
          </a:xfrm>
        </p:grpSpPr>
        <p:sp>
          <p:nvSpPr>
            <p:cNvPr id="114" name="等腰三角形 9_48"/>
            <p:cNvSpPr/>
            <p:nvPr/>
          </p:nvSpPr>
          <p:spPr>
            <a:xfrm rot="10800000">
              <a:off x="6696365" y="5764183"/>
              <a:ext cx="917938" cy="2282735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15" name="椭圆 114"/>
            <p:cNvSpPr>
              <a:spLocks noChangeAspect="1"/>
            </p:cNvSpPr>
            <p:nvPr/>
          </p:nvSpPr>
          <p:spPr>
            <a:xfrm>
              <a:off x="6738068" y="5346918"/>
              <a:ext cx="834533" cy="834530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6" name="PA_组合 134"/>
          <p:cNvGrpSpPr/>
          <p:nvPr>
            <p:custDataLst>
              <p:tags r:id="rId26"/>
            </p:custDataLst>
          </p:nvPr>
        </p:nvGrpSpPr>
        <p:grpSpPr>
          <a:xfrm>
            <a:off x="6245184" y="6257975"/>
            <a:ext cx="1174953" cy="3455999"/>
            <a:chOff x="6245184" y="6257975"/>
            <a:chExt cx="1174953" cy="3455999"/>
          </a:xfrm>
        </p:grpSpPr>
        <p:sp>
          <p:nvSpPr>
            <p:cNvPr id="117" name="等腰三角形 9_50"/>
            <p:cNvSpPr/>
            <p:nvPr/>
          </p:nvSpPr>
          <p:spPr>
            <a:xfrm rot="10800000">
              <a:off x="6245184" y="6792073"/>
              <a:ext cx="1174953" cy="2921901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>
              <a:off x="6298564" y="6257975"/>
              <a:ext cx="1068195" cy="1068198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9" name="PA_组合 135"/>
          <p:cNvGrpSpPr/>
          <p:nvPr>
            <p:custDataLst>
              <p:tags r:id="rId27"/>
            </p:custDataLst>
          </p:nvPr>
        </p:nvGrpSpPr>
        <p:grpSpPr>
          <a:xfrm>
            <a:off x="9014414" y="3129639"/>
            <a:ext cx="905695" cy="2664001"/>
            <a:chOff x="9014414" y="3129639"/>
            <a:chExt cx="905695" cy="2664001"/>
          </a:xfrm>
        </p:grpSpPr>
        <p:sp>
          <p:nvSpPr>
            <p:cNvPr id="120" name="等腰三角形 9_52"/>
            <p:cNvSpPr/>
            <p:nvPr/>
          </p:nvSpPr>
          <p:spPr>
            <a:xfrm rot="10800000">
              <a:off x="9014414" y="3541341"/>
              <a:ext cx="905695" cy="2252299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21" name="椭圆 120"/>
            <p:cNvSpPr>
              <a:spLocks noChangeAspect="1"/>
            </p:cNvSpPr>
            <p:nvPr/>
          </p:nvSpPr>
          <p:spPr>
            <a:xfrm>
              <a:off x="9055561" y="3129639"/>
              <a:ext cx="823402" cy="823403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2" name="PA_组合 136"/>
          <p:cNvGrpSpPr/>
          <p:nvPr>
            <p:custDataLst>
              <p:tags r:id="rId28"/>
            </p:custDataLst>
          </p:nvPr>
        </p:nvGrpSpPr>
        <p:grpSpPr>
          <a:xfrm>
            <a:off x="9417129" y="4897396"/>
            <a:ext cx="1077041" cy="3168000"/>
            <a:chOff x="9417129" y="4897396"/>
            <a:chExt cx="1077041" cy="3168000"/>
          </a:xfrm>
        </p:grpSpPr>
        <p:sp>
          <p:nvSpPr>
            <p:cNvPr id="123" name="等腰三角形 9_54"/>
            <p:cNvSpPr/>
            <p:nvPr/>
          </p:nvSpPr>
          <p:spPr>
            <a:xfrm rot="10800000">
              <a:off x="9417129" y="5386987"/>
              <a:ext cx="1077041" cy="2678409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>
              <a:off x="9466061" y="4897396"/>
              <a:ext cx="979179" cy="979182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5" name="PA_组合 137"/>
          <p:cNvGrpSpPr/>
          <p:nvPr>
            <p:custDataLst>
              <p:tags r:id="rId29"/>
            </p:custDataLst>
          </p:nvPr>
        </p:nvGrpSpPr>
        <p:grpSpPr>
          <a:xfrm>
            <a:off x="10073620" y="5646405"/>
            <a:ext cx="632480" cy="1692000"/>
            <a:chOff x="10073620" y="5646405"/>
            <a:chExt cx="632480" cy="1692000"/>
          </a:xfrm>
        </p:grpSpPr>
        <p:sp>
          <p:nvSpPr>
            <p:cNvPr id="126" name="等腰三角形 9_56"/>
            <p:cNvSpPr/>
            <p:nvPr/>
          </p:nvSpPr>
          <p:spPr>
            <a:xfrm rot="10800000">
              <a:off x="10073620" y="5907891"/>
              <a:ext cx="632480" cy="1430514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>
              <a:off x="10128371" y="5646405"/>
              <a:ext cx="522979" cy="522972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8" name="PA_组合 138"/>
          <p:cNvGrpSpPr/>
          <p:nvPr>
            <p:custDataLst>
              <p:tags r:id="rId30"/>
            </p:custDataLst>
          </p:nvPr>
        </p:nvGrpSpPr>
        <p:grpSpPr>
          <a:xfrm>
            <a:off x="10231003" y="6243686"/>
            <a:ext cx="1077041" cy="3168000"/>
            <a:chOff x="10231003" y="6243686"/>
            <a:chExt cx="1077041" cy="3168000"/>
          </a:xfrm>
        </p:grpSpPr>
        <p:sp>
          <p:nvSpPr>
            <p:cNvPr id="129" name="等腰三角形 9"/>
            <p:cNvSpPr/>
            <p:nvPr/>
          </p:nvSpPr>
          <p:spPr>
            <a:xfrm rot="10800000">
              <a:off x="10231003" y="6733277"/>
              <a:ext cx="1077041" cy="2678409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30" name="椭圆 129"/>
            <p:cNvSpPr>
              <a:spLocks noChangeAspect="1"/>
            </p:cNvSpPr>
            <p:nvPr/>
          </p:nvSpPr>
          <p:spPr>
            <a:xfrm>
              <a:off x="10279935" y="6243686"/>
              <a:ext cx="979179" cy="979182"/>
            </a:xfrm>
            <a:prstGeom prst="cube">
              <a:avLst/>
            </a:prstGeom>
            <a:gradFill>
              <a:gsLst>
                <a:gs pos="1000">
                  <a:schemeClr val="accent1">
                    <a:lumMod val="20000"/>
                    <a:lumOff val="80000"/>
                  </a:schemeClr>
                </a:gs>
                <a:gs pos="60000">
                  <a:schemeClr val="accent1">
                    <a:lumMod val="75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32" name="PA_圆角矩形 159"/>
          <p:cNvSpPr/>
          <p:nvPr>
            <p:custDataLst>
              <p:tags r:id="rId31"/>
            </p:custDataLst>
          </p:nvPr>
        </p:nvSpPr>
        <p:spPr>
          <a:xfrm>
            <a:off x="1019173" y="4378119"/>
            <a:ext cx="2160000" cy="413808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25400">
            <a:gradFill>
              <a:gsLst>
                <a:gs pos="0">
                  <a:schemeClr val="tx2">
                    <a:lumMod val="40000"/>
                    <a:lumOff val="60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innerShdw blurRad="127000" dist="635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prstClr val="white"/>
                </a:solidFill>
                <a:sym typeface="+mn-lt"/>
              </a:rPr>
              <a:t>河南工业大学 信息学院</a:t>
            </a:r>
          </a:p>
        </p:txBody>
      </p:sp>
      <p:sp>
        <p:nvSpPr>
          <p:cNvPr id="133" name="PA_文本框 140"/>
          <p:cNvSpPr txBox="1"/>
          <p:nvPr>
            <p:custDataLst>
              <p:tags r:id="rId32"/>
            </p:custDataLst>
          </p:nvPr>
        </p:nvSpPr>
        <p:spPr>
          <a:xfrm>
            <a:off x="687262" y="1144294"/>
            <a:ext cx="604800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+mn-ea"/>
                <a:sym typeface="+mn-lt"/>
              </a:rPr>
              <a:t>THA</a:t>
            </a:r>
            <a:r>
              <a:rPr lang="en-US" altLang="zh-CN" sz="166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+mn-ea"/>
                <a:sym typeface="+mn-lt"/>
              </a:rPr>
              <a:t>NKS</a:t>
            </a:r>
            <a:endParaRPr lang="zh-CN" altLang="en-US" sz="166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134" name="PA_Corners 46"/>
          <p:cNvSpPr/>
          <p:nvPr>
            <p:custDataLst>
              <p:tags r:id="rId33"/>
            </p:custDataLst>
          </p:nvPr>
        </p:nvSpPr>
        <p:spPr>
          <a:xfrm>
            <a:off x="1019175" y="3395429"/>
            <a:ext cx="360000" cy="6714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本讲结束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CC3FB33-FCD4-4CEB-9FD6-0EB0FCB51D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97</a:t>
            </a:fld>
            <a:r>
              <a:rPr lang="en-US" altLang="zh-CN"/>
              <a:t>|97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656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checker dir="vert"/>
      </p:transition>
    </mc:Choice>
    <mc:Fallback xmlns="">
      <p:transition spd="slow">
        <p:checke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decel="10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decel="10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12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2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12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12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12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12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5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7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123" dur="100" fill="hold"/>
                                        <p:tgtEl>
                                          <p:spTgt spid="133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24" presetID="6" presetClass="emph" presetSubtype="0" fill="hold" grpId="2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animScale>
                                      <p:cBhvr>
                                        <p:cTn id="125" dur="750" fill="hold"/>
                                        <p:tgtEl>
                                          <p:spTgt spid="133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7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35" presetClass="path" presetSubtype="0" decel="10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16667E-7 -7.40741E-7 L -0.11901 -7.40741E-7 " pathEditMode="relative" rAng="0" ptsTypes="AA">
                                      <p:cBhvr>
                                        <p:cTn id="130" dur="1250" spd="-100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51" y="0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7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42" presetClass="path" presetSubtype="0" decel="10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4.58333E-6 1.48148E-6 L 4.58333E-6 0.07129 " pathEditMode="relative" rAng="0" ptsTypes="AA">
                                      <p:cBhvr>
                                        <p:cTn id="135" dur="1250" spd="-100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65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132" grpId="0" animBg="1"/>
      <p:bldP spid="132" grpId="1" animBg="1"/>
      <p:bldP spid="133" grpId="0"/>
      <p:bldP spid="133" grpId="1"/>
      <p:bldP spid="133" grpId="2"/>
      <p:bldP spid="134" grpId="0" animBg="1"/>
      <p:bldP spid="134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33732</TotalTime>
  <Words>13602</Words>
  <Application>Microsoft Office PowerPoint</Application>
  <PresentationFormat>宽屏</PresentationFormat>
  <Paragraphs>1169</Paragraphs>
  <Slides>97</Slides>
  <Notes>12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97</vt:i4>
      </vt:variant>
    </vt:vector>
  </HeadingPairs>
  <TitlesOfParts>
    <vt:vector size="113" baseType="lpstr">
      <vt:lpstr>Arial Unicode MS</vt:lpstr>
      <vt:lpstr>等线</vt:lpstr>
      <vt:lpstr>华文新魏</vt:lpstr>
      <vt:lpstr>楷体_GB2312</vt:lpstr>
      <vt:lpstr>微软雅黑</vt:lpstr>
      <vt:lpstr>Agency FB</vt:lpstr>
      <vt:lpstr>Arial</vt:lpstr>
      <vt:lpstr>Arial Black</vt:lpstr>
      <vt:lpstr>Calibri</vt:lpstr>
      <vt:lpstr>Cambria Math</vt:lpstr>
      <vt:lpstr>Century Gothic</vt:lpstr>
      <vt:lpstr>Century Schoolbook</vt:lpstr>
      <vt:lpstr>Times New Roman</vt:lpstr>
      <vt:lpstr>Wingdings</vt:lpstr>
      <vt:lpstr>Office 主题​​</vt:lpstr>
      <vt:lpstr>公式</vt:lpstr>
      <vt:lpstr>PowerPoint 演示文稿</vt:lpstr>
      <vt:lpstr>第7讲 二元关系</vt:lpstr>
      <vt:lpstr>内容提纲</vt:lpstr>
      <vt:lpstr>教学目标</vt:lpstr>
      <vt:lpstr>第7讲 二元关系</vt:lpstr>
      <vt:lpstr>一、有序对</vt:lpstr>
      <vt:lpstr>二、笛卡尔积</vt:lpstr>
      <vt:lpstr>二、笛卡尔积</vt:lpstr>
      <vt:lpstr>二、笛卡尔积</vt:lpstr>
      <vt:lpstr>二、笛卡尔积</vt:lpstr>
      <vt:lpstr>第7讲 二元关系</vt:lpstr>
      <vt:lpstr>一、二元关系</vt:lpstr>
      <vt:lpstr>一、二元关系</vt:lpstr>
      <vt:lpstr>一、二元关系</vt:lpstr>
      <vt:lpstr>一、二元关系</vt:lpstr>
      <vt:lpstr>二、关系的表示</vt:lpstr>
      <vt:lpstr>二、关系的表示</vt:lpstr>
      <vt:lpstr>二、关系的表示</vt:lpstr>
      <vt:lpstr>第7讲 二元关系</vt:lpstr>
      <vt:lpstr>一、关系的定义域、值域和域</vt:lpstr>
      <vt:lpstr>二、关系的逆和复合</vt:lpstr>
      <vt:lpstr>二、关系的逆和复合</vt:lpstr>
      <vt:lpstr>三、关系的限制和像</vt:lpstr>
      <vt:lpstr>三、关系的限制和像</vt:lpstr>
      <vt:lpstr>四、关系运算的性质</vt:lpstr>
      <vt:lpstr>四、关系运算的性质</vt:lpstr>
      <vt:lpstr>四、关系运算的性质</vt:lpstr>
      <vt:lpstr>四、关系运算的性质</vt:lpstr>
      <vt:lpstr>四、关系运算的性质</vt:lpstr>
      <vt:lpstr>四、关系运算的性质</vt:lpstr>
      <vt:lpstr>四、关系运算的性质</vt:lpstr>
      <vt:lpstr>四、关系运算的性质</vt:lpstr>
      <vt:lpstr>五、关系的幂运算</vt:lpstr>
      <vt:lpstr>五、关系的幂运算</vt:lpstr>
      <vt:lpstr>五、关系的幂运算</vt:lpstr>
      <vt:lpstr>五、关系的幂运算</vt:lpstr>
      <vt:lpstr>六、幂运算的性质</vt:lpstr>
      <vt:lpstr>六、幂运算的性质</vt:lpstr>
      <vt:lpstr>六、幂运算的性质</vt:lpstr>
      <vt:lpstr>六、幂运算的性质</vt:lpstr>
      <vt:lpstr>六、幂运算的性质</vt:lpstr>
      <vt:lpstr>第7讲 二元关系</vt:lpstr>
      <vt:lpstr>一、自反性与反自反性</vt:lpstr>
      <vt:lpstr>二、对称性与反对称性</vt:lpstr>
      <vt:lpstr>二、对称性与反对称性</vt:lpstr>
      <vt:lpstr>三、传递性</vt:lpstr>
      <vt:lpstr>四、关系性质成立的充要条件</vt:lpstr>
      <vt:lpstr>四、关系性质成立的充要条件</vt:lpstr>
      <vt:lpstr>四、关系性质成立的充要条件</vt:lpstr>
      <vt:lpstr>四、关系性质成立的充要条件</vt:lpstr>
      <vt:lpstr>四、关系性质成立的充要条件</vt:lpstr>
      <vt:lpstr>四、关系性质成立的充要条件</vt:lpstr>
      <vt:lpstr>四、关系性质成立的充要条件</vt:lpstr>
      <vt:lpstr>第7讲 二元关系</vt:lpstr>
      <vt:lpstr>一、闭包的定义</vt:lpstr>
      <vt:lpstr>一、闭包的定义</vt:lpstr>
      <vt:lpstr>一、闭包的定义</vt:lpstr>
      <vt:lpstr>一、闭包的定义</vt:lpstr>
      <vt:lpstr>一、闭包的定义</vt:lpstr>
      <vt:lpstr>二、闭包的矩阵表示和图表示</vt:lpstr>
      <vt:lpstr>二、闭包的矩阵表示和图表示</vt:lpstr>
      <vt:lpstr>三、闭包的性质</vt:lpstr>
      <vt:lpstr>三、闭包的性质</vt:lpstr>
      <vt:lpstr>第7讲 二元关系</vt:lpstr>
      <vt:lpstr>一、等价关系</vt:lpstr>
      <vt:lpstr>一、等价关系</vt:lpstr>
      <vt:lpstr>二、等价类</vt:lpstr>
      <vt:lpstr>三、等价类的性质</vt:lpstr>
      <vt:lpstr>三、等价类的性质</vt:lpstr>
      <vt:lpstr>三、等价类的性质</vt:lpstr>
      <vt:lpstr>四、商集与划分</vt:lpstr>
      <vt:lpstr>四、商集与划分</vt:lpstr>
      <vt:lpstr>四、商集与划分</vt:lpstr>
      <vt:lpstr>第7讲 二元关系</vt:lpstr>
      <vt:lpstr>一、偏序关系</vt:lpstr>
      <vt:lpstr>一、偏序关系</vt:lpstr>
      <vt:lpstr>一、偏序关系</vt:lpstr>
      <vt:lpstr>二、偏序集的哈斯图</vt:lpstr>
      <vt:lpstr>二、偏序集和哈斯图</vt:lpstr>
      <vt:lpstr>二、偏序集和哈斯图</vt:lpstr>
      <vt:lpstr>二、偏序集和哈斯图</vt:lpstr>
      <vt:lpstr>三、偏序集中的特殊元素</vt:lpstr>
      <vt:lpstr>三、偏序集中的特殊元素</vt:lpstr>
      <vt:lpstr>三、偏序集中的特殊元素</vt:lpstr>
      <vt:lpstr>三、偏序集中的特殊元素</vt:lpstr>
      <vt:lpstr>第7讲学习总结</vt:lpstr>
      <vt:lpstr>练习1</vt:lpstr>
      <vt:lpstr>练习2</vt:lpstr>
      <vt:lpstr>练习3</vt:lpstr>
      <vt:lpstr>练习4</vt:lpstr>
      <vt:lpstr>练习5</vt:lpstr>
      <vt:lpstr>练习6</vt:lpstr>
      <vt:lpstr>练习6</vt:lpstr>
      <vt:lpstr>练习6</vt:lpstr>
      <vt:lpstr>练习7</vt:lpstr>
      <vt:lpstr>练习7</vt:lpstr>
      <vt:lpstr>本讲结束</vt:lpstr>
    </vt:vector>
  </TitlesOfParts>
  <Company>Sky123.Org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离散数学</dc:title>
  <dc:creator>刘 老师</dc:creator>
  <cp:lastModifiedBy>刘 老师</cp:lastModifiedBy>
  <cp:revision>628</cp:revision>
  <dcterms:created xsi:type="dcterms:W3CDTF">2020-07-20T03:40:01Z</dcterms:created>
  <dcterms:modified xsi:type="dcterms:W3CDTF">2020-11-03T09:23:31Z</dcterms:modified>
</cp:coreProperties>
</file>